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webextensions/webextension1.xml" ContentType="application/vnd.ms-office.webextension+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4" r:id="rId14"/>
    <p:sldId id="315" r:id="rId15"/>
    <p:sldId id="316" r:id="rId16"/>
    <p:sldId id="317" r:id="rId17"/>
    <p:sldId id="268" r:id="rId18"/>
    <p:sldId id="269" r:id="rId19"/>
    <p:sldId id="270" r:id="rId20"/>
    <p:sldId id="271" r:id="rId21"/>
    <p:sldId id="272" r:id="rId22"/>
    <p:sldId id="313" r:id="rId23"/>
    <p:sldId id="319" r:id="rId24"/>
    <p:sldId id="283" r:id="rId25"/>
    <p:sldId id="322" r:id="rId26"/>
    <p:sldId id="284" r:id="rId27"/>
    <p:sldId id="278" r:id="rId28"/>
    <p:sldId id="279" r:id="rId29"/>
    <p:sldId id="323" r:id="rId30"/>
    <p:sldId id="321" r:id="rId31"/>
  </p:sldIdLst>
  <p:sldSz cx="9144000" cy="5143500" type="screen16x9"/>
  <p:notesSz cx="6858000" cy="9144000"/>
  <p:embeddedFontLst>
    <p:embeddedFont>
      <p:font typeface="Fjalla One" panose="02000506040000020004" pitchFamily="2" charset="0"/>
      <p:regular r:id="rId33"/>
    </p:embeddedFont>
    <p:embeddedFont>
      <p:font typeface="Oswald" panose="00000500000000000000" pitchFamily="2" charset="0"/>
      <p:regular r:id="rId34"/>
      <p:bold r:id="rId35"/>
    </p:embeddedFont>
    <p:embeddedFont>
      <p:font typeface="PT Sans" panose="020B0503020203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
      <p:font typeface="Segoe UI Light" panose="020B0502040204020203" pitchFamily="34" charset="0"/>
      <p:regular r:id="rId46"/>
      <p:italic r:id="rId47"/>
    </p:embeddedFont>
    <p:embeddedFont>
      <p:font typeface="Work Sans"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286309-81FC-4F98-A8F7-545566DCD0DB}">
  <a:tblStyle styleId="{07286309-81FC-4F98-A8F7-545566DCD0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p:scale>
          <a:sx n="84" d="100"/>
          <a:sy n="84" d="100"/>
        </p:scale>
        <p:origin x="4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65337d18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65337d18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a4112750c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a4112750c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4112750c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a4112750c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4112750c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a4112750c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53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4112750c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a4112750c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596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4112750c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a4112750c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92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a4112750c1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a4112750c1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920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f65337d1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f65337d1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abcdd8caa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abcdd8caa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65337d18e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f65337d18e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65337d18e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f65337d18e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fabcdd8caa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fabcdd8caa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fabcdd8ca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fabcdd8ca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fabcdd8caa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fabcdd8caa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065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fabcdd8caa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fabcdd8caa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2a4112750c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2a4112750c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abcdd8ca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abcdd8ca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a4112750c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a4112750c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a4112750c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a4112750c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4112750c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a4112750c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a4112750c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a4112750c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a4112750c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a4112750c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65337d18e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f65337d18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14" y="0"/>
            <a:ext cx="9142571" cy="5143500"/>
          </a:xfrm>
          <a:prstGeom prst="rect">
            <a:avLst/>
          </a:prstGeom>
          <a:noFill/>
          <a:ln>
            <a:noFill/>
          </a:ln>
        </p:spPr>
      </p:pic>
      <p:pic>
        <p:nvPicPr>
          <p:cNvPr id="10" name="Google Shape;10;p2"/>
          <p:cNvPicPr preferRelativeResize="0"/>
          <p:nvPr/>
        </p:nvPicPr>
        <p:blipFill rotWithShape="1">
          <a:blip r:embed="rId3">
            <a:alphaModFix/>
          </a:blip>
          <a:srcRect t="77100"/>
          <a:stretch/>
        </p:blipFill>
        <p:spPr>
          <a:xfrm>
            <a:off x="0" y="3657800"/>
            <a:ext cx="9144000" cy="1486500"/>
          </a:xfrm>
          <a:prstGeom prst="rect">
            <a:avLst/>
          </a:prstGeom>
          <a:noFill/>
          <a:ln>
            <a:noFill/>
          </a:ln>
        </p:spPr>
      </p:pic>
      <p:sp>
        <p:nvSpPr>
          <p:cNvPr id="11" name="Google Shape;11;p2"/>
          <p:cNvSpPr txBox="1">
            <a:spLocks noGrp="1"/>
          </p:cNvSpPr>
          <p:nvPr>
            <p:ph type="ctrTitle"/>
          </p:nvPr>
        </p:nvSpPr>
        <p:spPr>
          <a:xfrm>
            <a:off x="666713" y="595566"/>
            <a:ext cx="4894200" cy="20049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666725" y="4003000"/>
            <a:ext cx="4222800" cy="447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p:nvPr/>
        </p:nvSpPr>
        <p:spPr>
          <a:xfrm>
            <a:off x="4816525" y="38090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27575" y="-5249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2"/>
        <p:cNvGrpSpPr/>
        <p:nvPr/>
      </p:nvGrpSpPr>
      <p:grpSpPr>
        <a:xfrm>
          <a:off x="0" y="0"/>
          <a:ext cx="0" cy="0"/>
          <a:chOff x="0" y="0"/>
          <a:chExt cx="0" cy="0"/>
        </a:xfrm>
      </p:grpSpPr>
      <p:pic>
        <p:nvPicPr>
          <p:cNvPr id="83" name="Google Shape;83;p13"/>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84" name="Google Shape;84;p13"/>
          <p:cNvSpPr txBox="1">
            <a:spLocks noGrp="1"/>
          </p:cNvSpPr>
          <p:nvPr>
            <p:ph type="title"/>
          </p:nvPr>
        </p:nvSpPr>
        <p:spPr>
          <a:xfrm>
            <a:off x="664025" y="1614064"/>
            <a:ext cx="2352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5" name="Google Shape;85;p13"/>
          <p:cNvSpPr txBox="1">
            <a:spLocks noGrp="1"/>
          </p:cNvSpPr>
          <p:nvPr>
            <p:ph type="subTitle" idx="1"/>
          </p:nvPr>
        </p:nvSpPr>
        <p:spPr>
          <a:xfrm>
            <a:off x="664025" y="2102269"/>
            <a:ext cx="2352000" cy="52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3"/>
          <p:cNvSpPr txBox="1">
            <a:spLocks noGrp="1"/>
          </p:cNvSpPr>
          <p:nvPr>
            <p:ph type="title" idx="2"/>
          </p:nvPr>
        </p:nvSpPr>
        <p:spPr>
          <a:xfrm>
            <a:off x="6127975" y="1614064"/>
            <a:ext cx="2352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7" name="Google Shape;87;p13"/>
          <p:cNvSpPr txBox="1">
            <a:spLocks noGrp="1"/>
          </p:cNvSpPr>
          <p:nvPr>
            <p:ph type="subTitle" idx="3"/>
          </p:nvPr>
        </p:nvSpPr>
        <p:spPr>
          <a:xfrm>
            <a:off x="6127977" y="2102269"/>
            <a:ext cx="2352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8" name="Google Shape;88;p13"/>
          <p:cNvSpPr txBox="1">
            <a:spLocks noGrp="1"/>
          </p:cNvSpPr>
          <p:nvPr>
            <p:ph type="title" idx="4"/>
          </p:nvPr>
        </p:nvSpPr>
        <p:spPr>
          <a:xfrm>
            <a:off x="664025" y="3277109"/>
            <a:ext cx="2352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89" name="Google Shape;89;p13"/>
          <p:cNvSpPr txBox="1">
            <a:spLocks noGrp="1"/>
          </p:cNvSpPr>
          <p:nvPr>
            <p:ph type="subTitle" idx="5"/>
          </p:nvPr>
        </p:nvSpPr>
        <p:spPr>
          <a:xfrm>
            <a:off x="664025" y="3765325"/>
            <a:ext cx="2352000" cy="525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13"/>
          <p:cNvSpPr txBox="1">
            <a:spLocks noGrp="1"/>
          </p:cNvSpPr>
          <p:nvPr>
            <p:ph type="title" idx="6"/>
          </p:nvPr>
        </p:nvSpPr>
        <p:spPr>
          <a:xfrm>
            <a:off x="6127975" y="3277109"/>
            <a:ext cx="2352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1" name="Google Shape;91;p13"/>
          <p:cNvSpPr txBox="1">
            <a:spLocks noGrp="1"/>
          </p:cNvSpPr>
          <p:nvPr>
            <p:ph type="subTitle" idx="7"/>
          </p:nvPr>
        </p:nvSpPr>
        <p:spPr>
          <a:xfrm>
            <a:off x="6127977" y="3765325"/>
            <a:ext cx="23520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title" idx="8" hasCustomPrompt="1"/>
          </p:nvPr>
        </p:nvSpPr>
        <p:spPr>
          <a:xfrm>
            <a:off x="3233375" y="1874020"/>
            <a:ext cx="1048200" cy="579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3" name="Google Shape;93;p13"/>
          <p:cNvSpPr txBox="1">
            <a:spLocks noGrp="1"/>
          </p:cNvSpPr>
          <p:nvPr>
            <p:ph type="title" idx="9" hasCustomPrompt="1"/>
          </p:nvPr>
        </p:nvSpPr>
        <p:spPr>
          <a:xfrm>
            <a:off x="3233375" y="3514620"/>
            <a:ext cx="1048200" cy="56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 name="Google Shape;94;p13"/>
          <p:cNvSpPr txBox="1">
            <a:spLocks noGrp="1"/>
          </p:cNvSpPr>
          <p:nvPr>
            <p:ph type="title" idx="13" hasCustomPrompt="1"/>
          </p:nvPr>
        </p:nvSpPr>
        <p:spPr>
          <a:xfrm>
            <a:off x="4866600" y="1874020"/>
            <a:ext cx="1048200" cy="579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13"/>
          <p:cNvSpPr txBox="1">
            <a:spLocks noGrp="1"/>
          </p:cNvSpPr>
          <p:nvPr>
            <p:ph type="title" idx="14" hasCustomPrompt="1"/>
          </p:nvPr>
        </p:nvSpPr>
        <p:spPr>
          <a:xfrm>
            <a:off x="4866600" y="3514620"/>
            <a:ext cx="1048200" cy="561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6" name="Google Shape;96;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97" name="Google Shape;97;p13"/>
          <p:cNvSpPr/>
          <p:nvPr/>
        </p:nvSpPr>
        <p:spPr>
          <a:xfrm>
            <a:off x="8479977" y="393925"/>
            <a:ext cx="156000" cy="150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13"/>
          <p:cNvCxnSpPr/>
          <p:nvPr/>
        </p:nvCxnSpPr>
        <p:spPr>
          <a:xfrm>
            <a:off x="3155100" y="4679600"/>
            <a:ext cx="2833800" cy="0"/>
          </a:xfrm>
          <a:prstGeom prst="straightConnector1">
            <a:avLst/>
          </a:prstGeom>
          <a:noFill/>
          <a:ln w="19050" cap="flat" cmpd="sng">
            <a:solidFill>
              <a:schemeClr val="lt1"/>
            </a:solidFill>
            <a:prstDash val="solid"/>
            <a:round/>
            <a:headEnd type="none" w="med" len="med"/>
            <a:tailEnd type="none" w="med" len="med"/>
          </a:ln>
        </p:spPr>
      </p:cxnSp>
      <p:sp>
        <p:nvSpPr>
          <p:cNvPr id="99" name="Google Shape;99;p13"/>
          <p:cNvSpPr/>
          <p:nvPr/>
        </p:nvSpPr>
        <p:spPr>
          <a:xfrm>
            <a:off x="-625650" y="-7217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00"/>
        <p:cNvGrpSpPr/>
        <p:nvPr/>
      </p:nvGrpSpPr>
      <p:grpSpPr>
        <a:xfrm>
          <a:off x="0" y="0"/>
          <a:ext cx="0" cy="0"/>
          <a:chOff x="0" y="0"/>
          <a:chExt cx="0" cy="0"/>
        </a:xfrm>
      </p:grpSpPr>
      <p:pic>
        <p:nvPicPr>
          <p:cNvPr id="101" name="Google Shape;101;p14"/>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02" name="Google Shape;102;p14"/>
          <p:cNvSpPr txBox="1">
            <a:spLocks noGrp="1"/>
          </p:cNvSpPr>
          <p:nvPr>
            <p:ph type="title"/>
          </p:nvPr>
        </p:nvSpPr>
        <p:spPr>
          <a:xfrm>
            <a:off x="2391900" y="3734438"/>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2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3" name="Google Shape;103;p14"/>
          <p:cNvSpPr txBox="1">
            <a:spLocks noGrp="1"/>
          </p:cNvSpPr>
          <p:nvPr>
            <p:ph type="subTitle" idx="1"/>
          </p:nvPr>
        </p:nvSpPr>
        <p:spPr>
          <a:xfrm>
            <a:off x="1639950" y="1409950"/>
            <a:ext cx="5864100" cy="189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2"/>
              </a:buClr>
              <a:buSzPts val="1400"/>
              <a:buNone/>
              <a:defRPr sz="30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1600"/>
              </a:spcBef>
              <a:spcAft>
                <a:spcPts val="0"/>
              </a:spcAft>
              <a:buClr>
                <a:schemeClr val="dk2"/>
              </a:buClr>
              <a:buSzPts val="1400"/>
              <a:buNone/>
              <a:defRPr>
                <a:solidFill>
                  <a:schemeClr val="dk2"/>
                </a:solidFill>
              </a:defRPr>
            </a:lvl3pPr>
            <a:lvl4pPr lvl="3" algn="ctr" rtl="0">
              <a:lnSpc>
                <a:spcPct val="100000"/>
              </a:lnSpc>
              <a:spcBef>
                <a:spcPts val="1600"/>
              </a:spcBef>
              <a:spcAft>
                <a:spcPts val="0"/>
              </a:spcAft>
              <a:buClr>
                <a:schemeClr val="dk2"/>
              </a:buClr>
              <a:buSzPts val="1400"/>
              <a:buNone/>
              <a:defRPr>
                <a:solidFill>
                  <a:schemeClr val="dk2"/>
                </a:solidFill>
              </a:defRPr>
            </a:lvl4pPr>
            <a:lvl5pPr lvl="4" algn="ctr" rtl="0">
              <a:lnSpc>
                <a:spcPct val="100000"/>
              </a:lnSpc>
              <a:spcBef>
                <a:spcPts val="1600"/>
              </a:spcBef>
              <a:spcAft>
                <a:spcPts val="0"/>
              </a:spcAft>
              <a:buClr>
                <a:schemeClr val="dk2"/>
              </a:buClr>
              <a:buSzPts val="1400"/>
              <a:buNone/>
              <a:defRPr>
                <a:solidFill>
                  <a:schemeClr val="dk2"/>
                </a:solidFill>
              </a:defRPr>
            </a:lvl5pPr>
            <a:lvl6pPr lvl="5" algn="ctr" rtl="0">
              <a:lnSpc>
                <a:spcPct val="100000"/>
              </a:lnSpc>
              <a:spcBef>
                <a:spcPts val="1600"/>
              </a:spcBef>
              <a:spcAft>
                <a:spcPts val="0"/>
              </a:spcAft>
              <a:buClr>
                <a:schemeClr val="dk2"/>
              </a:buClr>
              <a:buSzPts val="1400"/>
              <a:buNone/>
              <a:defRPr>
                <a:solidFill>
                  <a:schemeClr val="dk2"/>
                </a:solidFill>
              </a:defRPr>
            </a:lvl6pPr>
            <a:lvl7pPr lvl="6" algn="ctr" rtl="0">
              <a:lnSpc>
                <a:spcPct val="100000"/>
              </a:lnSpc>
              <a:spcBef>
                <a:spcPts val="1600"/>
              </a:spcBef>
              <a:spcAft>
                <a:spcPts val="0"/>
              </a:spcAft>
              <a:buClr>
                <a:schemeClr val="dk2"/>
              </a:buClr>
              <a:buSzPts val="1400"/>
              <a:buNone/>
              <a:defRPr>
                <a:solidFill>
                  <a:schemeClr val="dk2"/>
                </a:solidFill>
              </a:defRPr>
            </a:lvl7pPr>
            <a:lvl8pPr lvl="7" algn="ctr" rtl="0">
              <a:lnSpc>
                <a:spcPct val="100000"/>
              </a:lnSpc>
              <a:spcBef>
                <a:spcPts val="1600"/>
              </a:spcBef>
              <a:spcAft>
                <a:spcPts val="0"/>
              </a:spcAft>
              <a:buClr>
                <a:schemeClr val="dk2"/>
              </a:buClr>
              <a:buSzPts val="1400"/>
              <a:buNone/>
              <a:defRPr>
                <a:solidFill>
                  <a:schemeClr val="dk2"/>
                </a:solidFill>
              </a:defRPr>
            </a:lvl8pPr>
            <a:lvl9pPr lvl="8" algn="ctr" rtl="0">
              <a:lnSpc>
                <a:spcPct val="100000"/>
              </a:lnSpc>
              <a:spcBef>
                <a:spcPts val="1600"/>
              </a:spcBef>
              <a:spcAft>
                <a:spcPts val="1600"/>
              </a:spcAft>
              <a:buClr>
                <a:schemeClr val="dk2"/>
              </a:buClr>
              <a:buSzPts val="1400"/>
              <a:buNone/>
              <a:defRPr>
                <a:solidFill>
                  <a:schemeClr val="dk2"/>
                </a:solidFill>
              </a:defRPr>
            </a:lvl9pPr>
          </a:lstStyle>
          <a:p>
            <a:endParaRPr/>
          </a:p>
        </p:txBody>
      </p:sp>
      <p:sp>
        <p:nvSpPr>
          <p:cNvPr id="104" name="Google Shape;104;p14"/>
          <p:cNvSpPr/>
          <p:nvPr/>
        </p:nvSpPr>
        <p:spPr>
          <a:xfrm>
            <a:off x="638702" y="3105475"/>
            <a:ext cx="162600" cy="15660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7827575" y="23330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1735850" y="-10303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4"/>
          <p:cNvCxnSpPr/>
          <p:nvPr/>
        </p:nvCxnSpPr>
        <p:spPr>
          <a:xfrm>
            <a:off x="3150813" y="4580775"/>
            <a:ext cx="28416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a:stretch/>
        </p:blipFill>
        <p:spPr>
          <a:xfrm>
            <a:off x="0" y="-50"/>
            <a:ext cx="9144000" cy="5144350"/>
          </a:xfrm>
          <a:prstGeom prst="rect">
            <a:avLst/>
          </a:prstGeom>
          <a:noFill/>
          <a:ln>
            <a:noFill/>
          </a:ln>
        </p:spPr>
      </p:pic>
      <p:sp>
        <p:nvSpPr>
          <p:cNvPr id="110" name="Google Shape;110;p15"/>
          <p:cNvSpPr txBox="1">
            <a:spLocks noGrp="1"/>
          </p:cNvSpPr>
          <p:nvPr>
            <p:ph type="title"/>
          </p:nvPr>
        </p:nvSpPr>
        <p:spPr>
          <a:xfrm>
            <a:off x="1991650" y="1126975"/>
            <a:ext cx="5183700" cy="220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400"/>
              <a:buNone/>
              <a:defRPr sz="13000">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a:endParaRPr/>
          </a:p>
        </p:txBody>
      </p:sp>
      <p:sp>
        <p:nvSpPr>
          <p:cNvPr id="111" name="Google Shape;111;p15"/>
          <p:cNvSpPr txBox="1">
            <a:spLocks noGrp="1"/>
          </p:cNvSpPr>
          <p:nvPr>
            <p:ph type="subTitle" idx="1"/>
          </p:nvPr>
        </p:nvSpPr>
        <p:spPr>
          <a:xfrm>
            <a:off x="1983825" y="3264100"/>
            <a:ext cx="51993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6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1600"/>
              </a:spcBef>
              <a:spcAft>
                <a:spcPts val="0"/>
              </a:spcAft>
              <a:buClr>
                <a:schemeClr val="dk2"/>
              </a:buClr>
              <a:buSzPts val="1400"/>
              <a:buNone/>
              <a:defRPr>
                <a:solidFill>
                  <a:schemeClr val="dk2"/>
                </a:solidFill>
              </a:defRPr>
            </a:lvl3pPr>
            <a:lvl4pPr lvl="3" algn="ctr" rtl="0">
              <a:lnSpc>
                <a:spcPct val="100000"/>
              </a:lnSpc>
              <a:spcBef>
                <a:spcPts val="1600"/>
              </a:spcBef>
              <a:spcAft>
                <a:spcPts val="0"/>
              </a:spcAft>
              <a:buClr>
                <a:schemeClr val="dk2"/>
              </a:buClr>
              <a:buSzPts val="1400"/>
              <a:buNone/>
              <a:defRPr>
                <a:solidFill>
                  <a:schemeClr val="dk2"/>
                </a:solidFill>
              </a:defRPr>
            </a:lvl4pPr>
            <a:lvl5pPr lvl="4" algn="ctr" rtl="0">
              <a:lnSpc>
                <a:spcPct val="100000"/>
              </a:lnSpc>
              <a:spcBef>
                <a:spcPts val="1600"/>
              </a:spcBef>
              <a:spcAft>
                <a:spcPts val="0"/>
              </a:spcAft>
              <a:buClr>
                <a:schemeClr val="dk2"/>
              </a:buClr>
              <a:buSzPts val="1400"/>
              <a:buNone/>
              <a:defRPr>
                <a:solidFill>
                  <a:schemeClr val="dk2"/>
                </a:solidFill>
              </a:defRPr>
            </a:lvl5pPr>
            <a:lvl6pPr lvl="5" algn="ctr" rtl="0">
              <a:lnSpc>
                <a:spcPct val="100000"/>
              </a:lnSpc>
              <a:spcBef>
                <a:spcPts val="1600"/>
              </a:spcBef>
              <a:spcAft>
                <a:spcPts val="0"/>
              </a:spcAft>
              <a:buClr>
                <a:schemeClr val="dk2"/>
              </a:buClr>
              <a:buSzPts val="1400"/>
              <a:buNone/>
              <a:defRPr>
                <a:solidFill>
                  <a:schemeClr val="dk2"/>
                </a:solidFill>
              </a:defRPr>
            </a:lvl6pPr>
            <a:lvl7pPr lvl="6" algn="ctr" rtl="0">
              <a:lnSpc>
                <a:spcPct val="100000"/>
              </a:lnSpc>
              <a:spcBef>
                <a:spcPts val="1600"/>
              </a:spcBef>
              <a:spcAft>
                <a:spcPts val="0"/>
              </a:spcAft>
              <a:buClr>
                <a:schemeClr val="dk2"/>
              </a:buClr>
              <a:buSzPts val="1400"/>
              <a:buNone/>
              <a:defRPr>
                <a:solidFill>
                  <a:schemeClr val="dk2"/>
                </a:solidFill>
              </a:defRPr>
            </a:lvl7pPr>
            <a:lvl8pPr lvl="7" algn="ctr" rtl="0">
              <a:lnSpc>
                <a:spcPct val="100000"/>
              </a:lnSpc>
              <a:spcBef>
                <a:spcPts val="1600"/>
              </a:spcBef>
              <a:spcAft>
                <a:spcPts val="0"/>
              </a:spcAft>
              <a:buClr>
                <a:schemeClr val="dk2"/>
              </a:buClr>
              <a:buSzPts val="1400"/>
              <a:buNone/>
              <a:defRPr>
                <a:solidFill>
                  <a:schemeClr val="dk2"/>
                </a:solidFill>
              </a:defRPr>
            </a:lvl8pPr>
            <a:lvl9pPr lvl="8" algn="ctr" rtl="0">
              <a:lnSpc>
                <a:spcPct val="100000"/>
              </a:lnSpc>
              <a:spcBef>
                <a:spcPts val="1600"/>
              </a:spcBef>
              <a:spcAft>
                <a:spcPts val="1600"/>
              </a:spcAft>
              <a:buClr>
                <a:schemeClr val="dk2"/>
              </a:buClr>
              <a:buSzPts val="1400"/>
              <a:buNone/>
              <a:defRPr>
                <a:solidFill>
                  <a:schemeClr val="dk2"/>
                </a:solidFill>
              </a:defRPr>
            </a:lvl9pPr>
          </a:lstStyle>
          <a:p>
            <a:endParaRPr/>
          </a:p>
        </p:txBody>
      </p:sp>
      <p:sp>
        <p:nvSpPr>
          <p:cNvPr id="112" name="Google Shape;112;p15"/>
          <p:cNvSpPr/>
          <p:nvPr/>
        </p:nvSpPr>
        <p:spPr>
          <a:xfrm rot="-5400000">
            <a:off x="4469001" y="3411375"/>
            <a:ext cx="228900" cy="220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7612975" y="-739250"/>
            <a:ext cx="2530867" cy="2527255"/>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423700" y="1406775"/>
            <a:ext cx="2720651" cy="2716767"/>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ONE_COLUMN_TEXT_4">
    <p:spTree>
      <p:nvGrpSpPr>
        <p:cNvPr id="1" name="Shape 115"/>
        <p:cNvGrpSpPr/>
        <p:nvPr/>
      </p:nvGrpSpPr>
      <p:grpSpPr>
        <a:xfrm>
          <a:off x="0" y="0"/>
          <a:ext cx="0" cy="0"/>
          <a:chOff x="0" y="0"/>
          <a:chExt cx="0" cy="0"/>
        </a:xfrm>
      </p:grpSpPr>
      <p:pic>
        <p:nvPicPr>
          <p:cNvPr id="116" name="Google Shape;116;p16"/>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17" name="Google Shape;11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8" name="Google Shape;118;p16"/>
          <p:cNvSpPr txBox="1">
            <a:spLocks noGrp="1"/>
          </p:cNvSpPr>
          <p:nvPr>
            <p:ph type="body" idx="1"/>
          </p:nvPr>
        </p:nvSpPr>
        <p:spPr>
          <a:xfrm>
            <a:off x="720000" y="1749150"/>
            <a:ext cx="3769500" cy="2301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160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pic>
        <p:nvPicPr>
          <p:cNvPr id="119" name="Google Shape;119;p16"/>
          <p:cNvPicPr preferRelativeResize="0"/>
          <p:nvPr/>
        </p:nvPicPr>
        <p:blipFill rotWithShape="1">
          <a:blip r:embed="rId3">
            <a:alphaModFix/>
          </a:blip>
          <a:srcRect l="71364"/>
          <a:stretch/>
        </p:blipFill>
        <p:spPr>
          <a:xfrm>
            <a:off x="6525599" y="-25"/>
            <a:ext cx="2618400" cy="5144326"/>
          </a:xfrm>
          <a:prstGeom prst="rect">
            <a:avLst/>
          </a:prstGeom>
          <a:noFill/>
          <a:ln>
            <a:noFill/>
          </a:ln>
        </p:spPr>
      </p:pic>
      <p:sp>
        <p:nvSpPr>
          <p:cNvPr id="120" name="Google Shape;120;p16"/>
          <p:cNvSpPr/>
          <p:nvPr/>
        </p:nvSpPr>
        <p:spPr>
          <a:xfrm>
            <a:off x="7237200" y="-4088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a:off x="3922000" y="39700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6"/>
          <p:cNvCxnSpPr/>
          <p:nvPr/>
        </p:nvCxnSpPr>
        <p:spPr>
          <a:xfrm>
            <a:off x="809525" y="4561025"/>
            <a:ext cx="25866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8"/>
        <p:cNvGrpSpPr/>
        <p:nvPr/>
      </p:nvGrpSpPr>
      <p:grpSpPr>
        <a:xfrm>
          <a:off x="0" y="0"/>
          <a:ext cx="0" cy="0"/>
          <a:chOff x="0" y="0"/>
          <a:chExt cx="0" cy="0"/>
        </a:xfrm>
      </p:grpSpPr>
      <p:pic>
        <p:nvPicPr>
          <p:cNvPr id="129" name="Google Shape;129;p18"/>
          <p:cNvPicPr preferRelativeResize="0"/>
          <p:nvPr/>
        </p:nvPicPr>
        <p:blipFill>
          <a:blip r:embed="rId2">
            <a:alphaModFix/>
          </a:blip>
          <a:stretch>
            <a:fillRect/>
          </a:stretch>
        </p:blipFill>
        <p:spPr>
          <a:xfrm>
            <a:off x="714" y="0"/>
            <a:ext cx="9142571" cy="5143500"/>
          </a:xfrm>
          <a:prstGeom prst="rect">
            <a:avLst/>
          </a:prstGeom>
          <a:noFill/>
          <a:ln>
            <a:noFill/>
          </a:ln>
        </p:spPr>
      </p:pic>
      <p:pic>
        <p:nvPicPr>
          <p:cNvPr id="130" name="Google Shape;130;p18"/>
          <p:cNvPicPr preferRelativeResize="0"/>
          <p:nvPr/>
        </p:nvPicPr>
        <p:blipFill rotWithShape="1">
          <a:blip r:embed="rId3">
            <a:alphaModFix/>
          </a:blip>
          <a:srcRect t="43757"/>
          <a:stretch/>
        </p:blipFill>
        <p:spPr>
          <a:xfrm>
            <a:off x="0" y="2250900"/>
            <a:ext cx="9144000" cy="2893400"/>
          </a:xfrm>
          <a:prstGeom prst="rect">
            <a:avLst/>
          </a:prstGeom>
          <a:noFill/>
          <a:ln>
            <a:noFill/>
          </a:ln>
        </p:spPr>
      </p:pic>
      <p:sp>
        <p:nvSpPr>
          <p:cNvPr id="131" name="Google Shape;1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32" name="Google Shape;132;p18"/>
          <p:cNvSpPr txBox="1">
            <a:spLocks noGrp="1"/>
          </p:cNvSpPr>
          <p:nvPr>
            <p:ph type="title" idx="2"/>
          </p:nvPr>
        </p:nvSpPr>
        <p:spPr>
          <a:xfrm>
            <a:off x="780812" y="2816138"/>
            <a:ext cx="2451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3" name="Google Shape;133;p18"/>
          <p:cNvSpPr txBox="1">
            <a:spLocks noGrp="1"/>
          </p:cNvSpPr>
          <p:nvPr>
            <p:ph type="subTitle" idx="1"/>
          </p:nvPr>
        </p:nvSpPr>
        <p:spPr>
          <a:xfrm>
            <a:off x="780813" y="3249803"/>
            <a:ext cx="2451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 name="Google Shape;134;p18"/>
          <p:cNvSpPr txBox="1">
            <a:spLocks noGrp="1"/>
          </p:cNvSpPr>
          <p:nvPr>
            <p:ph type="title" idx="3"/>
          </p:nvPr>
        </p:nvSpPr>
        <p:spPr>
          <a:xfrm>
            <a:off x="3346191" y="2816138"/>
            <a:ext cx="2451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5" name="Google Shape;135;p18"/>
          <p:cNvSpPr txBox="1">
            <a:spLocks noGrp="1"/>
          </p:cNvSpPr>
          <p:nvPr>
            <p:ph type="subTitle" idx="4"/>
          </p:nvPr>
        </p:nvSpPr>
        <p:spPr>
          <a:xfrm>
            <a:off x="3346193" y="3249803"/>
            <a:ext cx="2451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18"/>
          <p:cNvSpPr txBox="1">
            <a:spLocks noGrp="1"/>
          </p:cNvSpPr>
          <p:nvPr>
            <p:ph type="title" idx="5"/>
          </p:nvPr>
        </p:nvSpPr>
        <p:spPr>
          <a:xfrm>
            <a:off x="5911578" y="2816138"/>
            <a:ext cx="2451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7" name="Google Shape;137;p18"/>
          <p:cNvSpPr txBox="1">
            <a:spLocks noGrp="1"/>
          </p:cNvSpPr>
          <p:nvPr>
            <p:ph type="subTitle" idx="6"/>
          </p:nvPr>
        </p:nvSpPr>
        <p:spPr>
          <a:xfrm>
            <a:off x="5911581" y="3249803"/>
            <a:ext cx="24516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18"/>
          <p:cNvSpPr/>
          <p:nvPr/>
        </p:nvSpPr>
        <p:spPr>
          <a:xfrm>
            <a:off x="8308525" y="34288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1266225" y="15224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18"/>
          <p:cNvCxnSpPr/>
          <p:nvPr/>
        </p:nvCxnSpPr>
        <p:spPr>
          <a:xfrm>
            <a:off x="750000" y="4679600"/>
            <a:ext cx="7644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41"/>
        <p:cNvGrpSpPr/>
        <p:nvPr/>
      </p:nvGrpSpPr>
      <p:grpSpPr>
        <a:xfrm>
          <a:off x="0" y="0"/>
          <a:ext cx="0" cy="0"/>
          <a:chOff x="0" y="0"/>
          <a:chExt cx="0" cy="0"/>
        </a:xfrm>
      </p:grpSpPr>
      <p:pic>
        <p:nvPicPr>
          <p:cNvPr id="142" name="Google Shape;142;p19"/>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43" name="Google Shape;14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44" name="Google Shape;144;p19"/>
          <p:cNvSpPr txBox="1">
            <a:spLocks noGrp="1"/>
          </p:cNvSpPr>
          <p:nvPr>
            <p:ph type="title" idx="2"/>
          </p:nvPr>
        </p:nvSpPr>
        <p:spPr>
          <a:xfrm>
            <a:off x="2289762" y="1625343"/>
            <a:ext cx="2172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19"/>
          <p:cNvSpPr txBox="1">
            <a:spLocks noGrp="1"/>
          </p:cNvSpPr>
          <p:nvPr>
            <p:ph type="subTitle" idx="1"/>
          </p:nvPr>
        </p:nvSpPr>
        <p:spPr>
          <a:xfrm>
            <a:off x="2289762" y="2059468"/>
            <a:ext cx="21729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6" name="Google Shape;146;p19"/>
          <p:cNvSpPr txBox="1">
            <a:spLocks noGrp="1"/>
          </p:cNvSpPr>
          <p:nvPr>
            <p:ph type="title" idx="3"/>
          </p:nvPr>
        </p:nvSpPr>
        <p:spPr>
          <a:xfrm>
            <a:off x="4681338" y="1625343"/>
            <a:ext cx="2172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19"/>
          <p:cNvSpPr txBox="1">
            <a:spLocks noGrp="1"/>
          </p:cNvSpPr>
          <p:nvPr>
            <p:ph type="subTitle" idx="4"/>
          </p:nvPr>
        </p:nvSpPr>
        <p:spPr>
          <a:xfrm>
            <a:off x="4681334" y="2059468"/>
            <a:ext cx="2172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19"/>
          <p:cNvSpPr txBox="1">
            <a:spLocks noGrp="1"/>
          </p:cNvSpPr>
          <p:nvPr>
            <p:ph type="title" idx="5"/>
          </p:nvPr>
        </p:nvSpPr>
        <p:spPr>
          <a:xfrm>
            <a:off x="2289762" y="3134943"/>
            <a:ext cx="2172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19"/>
          <p:cNvSpPr txBox="1">
            <a:spLocks noGrp="1"/>
          </p:cNvSpPr>
          <p:nvPr>
            <p:ph type="subTitle" idx="6"/>
          </p:nvPr>
        </p:nvSpPr>
        <p:spPr>
          <a:xfrm>
            <a:off x="2289762" y="3569068"/>
            <a:ext cx="21729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 name="Google Shape;150;p19"/>
          <p:cNvSpPr txBox="1">
            <a:spLocks noGrp="1"/>
          </p:cNvSpPr>
          <p:nvPr>
            <p:ph type="title" idx="7"/>
          </p:nvPr>
        </p:nvSpPr>
        <p:spPr>
          <a:xfrm>
            <a:off x="4681338" y="3134943"/>
            <a:ext cx="2172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19"/>
          <p:cNvSpPr txBox="1">
            <a:spLocks noGrp="1"/>
          </p:cNvSpPr>
          <p:nvPr>
            <p:ph type="subTitle" idx="8"/>
          </p:nvPr>
        </p:nvSpPr>
        <p:spPr>
          <a:xfrm>
            <a:off x="4681334" y="3569068"/>
            <a:ext cx="21729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19"/>
          <p:cNvSpPr/>
          <p:nvPr/>
        </p:nvSpPr>
        <p:spPr>
          <a:xfrm rot="-5400000">
            <a:off x="7887652" y="-20725"/>
            <a:ext cx="156000" cy="150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9"/>
          <p:cNvCxnSpPr/>
          <p:nvPr/>
        </p:nvCxnSpPr>
        <p:spPr>
          <a:xfrm>
            <a:off x="3155100" y="4679600"/>
            <a:ext cx="2833800" cy="0"/>
          </a:xfrm>
          <a:prstGeom prst="straightConnector1">
            <a:avLst/>
          </a:prstGeom>
          <a:noFill/>
          <a:ln w="19050" cap="flat" cmpd="sng">
            <a:solidFill>
              <a:schemeClr val="lt1"/>
            </a:solidFill>
            <a:prstDash val="solid"/>
            <a:round/>
            <a:headEnd type="none" w="med" len="med"/>
            <a:tailEnd type="none" w="med" len="med"/>
          </a:ln>
        </p:spPr>
      </p:cxnSp>
      <p:sp>
        <p:nvSpPr>
          <p:cNvPr id="154" name="Google Shape;154;p19"/>
          <p:cNvSpPr/>
          <p:nvPr/>
        </p:nvSpPr>
        <p:spPr>
          <a:xfrm>
            <a:off x="-661425" y="-7754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5"/>
        <p:cNvGrpSpPr/>
        <p:nvPr/>
      </p:nvGrpSpPr>
      <p:grpSpPr>
        <a:xfrm>
          <a:off x="0" y="0"/>
          <a:ext cx="0" cy="0"/>
          <a:chOff x="0" y="0"/>
          <a:chExt cx="0" cy="0"/>
        </a:xfrm>
      </p:grpSpPr>
      <p:pic>
        <p:nvPicPr>
          <p:cNvPr id="156" name="Google Shape;156;p20"/>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57" name="Google Shape;15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58" name="Google Shape;158;p20"/>
          <p:cNvSpPr txBox="1">
            <a:spLocks noGrp="1"/>
          </p:cNvSpPr>
          <p:nvPr>
            <p:ph type="title" idx="2"/>
          </p:nvPr>
        </p:nvSpPr>
        <p:spPr>
          <a:xfrm>
            <a:off x="959725" y="18451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0"/>
          <p:cNvSpPr txBox="1">
            <a:spLocks noGrp="1"/>
          </p:cNvSpPr>
          <p:nvPr>
            <p:ph type="subTitle" idx="1"/>
          </p:nvPr>
        </p:nvSpPr>
        <p:spPr>
          <a:xfrm>
            <a:off x="959725" y="23455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20"/>
          <p:cNvSpPr txBox="1">
            <a:spLocks noGrp="1"/>
          </p:cNvSpPr>
          <p:nvPr>
            <p:ph type="title" idx="3"/>
          </p:nvPr>
        </p:nvSpPr>
        <p:spPr>
          <a:xfrm>
            <a:off x="3538482" y="18451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0"/>
          <p:cNvSpPr txBox="1">
            <a:spLocks noGrp="1"/>
          </p:cNvSpPr>
          <p:nvPr>
            <p:ph type="subTitle" idx="4"/>
          </p:nvPr>
        </p:nvSpPr>
        <p:spPr>
          <a:xfrm>
            <a:off x="3538482" y="23455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20"/>
          <p:cNvSpPr txBox="1">
            <a:spLocks noGrp="1"/>
          </p:cNvSpPr>
          <p:nvPr>
            <p:ph type="title" idx="5"/>
          </p:nvPr>
        </p:nvSpPr>
        <p:spPr>
          <a:xfrm>
            <a:off x="959725" y="35833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20"/>
          <p:cNvSpPr txBox="1">
            <a:spLocks noGrp="1"/>
          </p:cNvSpPr>
          <p:nvPr>
            <p:ph type="subTitle" idx="6"/>
          </p:nvPr>
        </p:nvSpPr>
        <p:spPr>
          <a:xfrm>
            <a:off x="959725" y="40837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20"/>
          <p:cNvSpPr txBox="1">
            <a:spLocks noGrp="1"/>
          </p:cNvSpPr>
          <p:nvPr>
            <p:ph type="title" idx="7"/>
          </p:nvPr>
        </p:nvSpPr>
        <p:spPr>
          <a:xfrm>
            <a:off x="3538482" y="35833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20"/>
          <p:cNvSpPr txBox="1">
            <a:spLocks noGrp="1"/>
          </p:cNvSpPr>
          <p:nvPr>
            <p:ph type="subTitle" idx="8"/>
          </p:nvPr>
        </p:nvSpPr>
        <p:spPr>
          <a:xfrm>
            <a:off x="3538482" y="40837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20"/>
          <p:cNvSpPr txBox="1">
            <a:spLocks noGrp="1"/>
          </p:cNvSpPr>
          <p:nvPr>
            <p:ph type="title" idx="9"/>
          </p:nvPr>
        </p:nvSpPr>
        <p:spPr>
          <a:xfrm>
            <a:off x="6117237" y="18451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0"/>
          <p:cNvSpPr txBox="1">
            <a:spLocks noGrp="1"/>
          </p:cNvSpPr>
          <p:nvPr>
            <p:ph type="subTitle" idx="13"/>
          </p:nvPr>
        </p:nvSpPr>
        <p:spPr>
          <a:xfrm>
            <a:off x="6117237" y="23455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20"/>
          <p:cNvSpPr txBox="1">
            <a:spLocks noGrp="1"/>
          </p:cNvSpPr>
          <p:nvPr>
            <p:ph type="title" idx="14"/>
          </p:nvPr>
        </p:nvSpPr>
        <p:spPr>
          <a:xfrm>
            <a:off x="6117237" y="3583322"/>
            <a:ext cx="2067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0"/>
          <p:cNvSpPr txBox="1">
            <a:spLocks noGrp="1"/>
          </p:cNvSpPr>
          <p:nvPr>
            <p:ph type="subTitle" idx="15"/>
          </p:nvPr>
        </p:nvSpPr>
        <p:spPr>
          <a:xfrm>
            <a:off x="6117237" y="4083775"/>
            <a:ext cx="2067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20"/>
          <p:cNvSpPr/>
          <p:nvPr/>
        </p:nvSpPr>
        <p:spPr>
          <a:xfrm>
            <a:off x="421852" y="1120600"/>
            <a:ext cx="156000" cy="150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20"/>
          <p:cNvCxnSpPr/>
          <p:nvPr/>
        </p:nvCxnSpPr>
        <p:spPr>
          <a:xfrm>
            <a:off x="8693925" y="3346700"/>
            <a:ext cx="0" cy="1216500"/>
          </a:xfrm>
          <a:prstGeom prst="straightConnector1">
            <a:avLst/>
          </a:prstGeom>
          <a:noFill/>
          <a:ln w="19050" cap="flat" cmpd="sng">
            <a:solidFill>
              <a:schemeClr val="lt1"/>
            </a:solidFill>
            <a:prstDash val="solid"/>
            <a:round/>
            <a:headEnd type="none" w="med" len="med"/>
            <a:tailEnd type="none" w="med" len="med"/>
          </a:ln>
        </p:spPr>
      </p:cxnSp>
      <p:sp>
        <p:nvSpPr>
          <p:cNvPr id="172" name="Google Shape;172;p20"/>
          <p:cNvSpPr/>
          <p:nvPr/>
        </p:nvSpPr>
        <p:spPr>
          <a:xfrm>
            <a:off x="7827575" y="-5249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73"/>
        <p:cNvGrpSpPr/>
        <p:nvPr/>
      </p:nvGrpSpPr>
      <p:grpSpPr>
        <a:xfrm>
          <a:off x="0" y="0"/>
          <a:ext cx="0" cy="0"/>
          <a:chOff x="0" y="0"/>
          <a:chExt cx="0" cy="0"/>
        </a:xfrm>
      </p:grpSpPr>
      <p:pic>
        <p:nvPicPr>
          <p:cNvPr id="174" name="Google Shape;174;p21"/>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75" name="Google Shape;175;p21"/>
          <p:cNvSpPr txBox="1">
            <a:spLocks noGrp="1"/>
          </p:cNvSpPr>
          <p:nvPr>
            <p:ph type="title" hasCustomPrompt="1"/>
          </p:nvPr>
        </p:nvSpPr>
        <p:spPr>
          <a:xfrm>
            <a:off x="2223588" y="670225"/>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6" name="Google Shape;176;p21"/>
          <p:cNvSpPr txBox="1">
            <a:spLocks noGrp="1"/>
          </p:cNvSpPr>
          <p:nvPr>
            <p:ph type="subTitle" idx="1"/>
          </p:nvPr>
        </p:nvSpPr>
        <p:spPr>
          <a:xfrm>
            <a:off x="2223588" y="1234825"/>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7" name="Google Shape;177;p21"/>
          <p:cNvSpPr txBox="1">
            <a:spLocks noGrp="1"/>
          </p:cNvSpPr>
          <p:nvPr>
            <p:ph type="title" idx="2" hasCustomPrompt="1"/>
          </p:nvPr>
        </p:nvSpPr>
        <p:spPr>
          <a:xfrm>
            <a:off x="2223588" y="1954311"/>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8" name="Google Shape;178;p21"/>
          <p:cNvSpPr txBox="1">
            <a:spLocks noGrp="1"/>
          </p:cNvSpPr>
          <p:nvPr>
            <p:ph type="subTitle" idx="3"/>
          </p:nvPr>
        </p:nvSpPr>
        <p:spPr>
          <a:xfrm>
            <a:off x="2223588" y="2554644"/>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9" name="Google Shape;179;p21"/>
          <p:cNvSpPr txBox="1">
            <a:spLocks noGrp="1"/>
          </p:cNvSpPr>
          <p:nvPr>
            <p:ph type="title" idx="4" hasCustomPrompt="1"/>
          </p:nvPr>
        </p:nvSpPr>
        <p:spPr>
          <a:xfrm>
            <a:off x="2223588" y="3265638"/>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0" name="Google Shape;180;p21"/>
          <p:cNvSpPr txBox="1">
            <a:spLocks noGrp="1"/>
          </p:cNvSpPr>
          <p:nvPr>
            <p:ph type="subTitle" idx="5"/>
          </p:nvPr>
        </p:nvSpPr>
        <p:spPr>
          <a:xfrm>
            <a:off x="2223588" y="3874463"/>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81" name="Google Shape;181;p21"/>
          <p:cNvSpPr/>
          <p:nvPr/>
        </p:nvSpPr>
        <p:spPr>
          <a:xfrm>
            <a:off x="8033325" y="15224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991025" y="15224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 name="Google Shape;183;p21"/>
          <p:cNvCxnSpPr/>
          <p:nvPr/>
        </p:nvCxnSpPr>
        <p:spPr>
          <a:xfrm>
            <a:off x="1378350" y="4758475"/>
            <a:ext cx="63873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21"/>
        <p:cNvGrpSpPr/>
        <p:nvPr/>
      </p:nvGrpSpPr>
      <p:grpSpPr>
        <a:xfrm>
          <a:off x="0" y="0"/>
          <a:ext cx="0" cy="0"/>
          <a:chOff x="0" y="0"/>
          <a:chExt cx="0" cy="0"/>
        </a:xfrm>
      </p:grpSpPr>
      <p:pic>
        <p:nvPicPr>
          <p:cNvPr id="222" name="Google Shape;222;p26"/>
          <p:cNvPicPr preferRelativeResize="0"/>
          <p:nvPr/>
        </p:nvPicPr>
        <p:blipFill>
          <a:blip r:embed="rId2">
            <a:alphaModFix/>
          </a:blip>
          <a:stretch>
            <a:fillRect/>
          </a:stretch>
        </p:blipFill>
        <p:spPr>
          <a:xfrm>
            <a:off x="714" y="0"/>
            <a:ext cx="9142571" cy="5143500"/>
          </a:xfrm>
          <a:prstGeom prst="rect">
            <a:avLst/>
          </a:prstGeom>
          <a:noFill/>
          <a:ln>
            <a:noFill/>
          </a:ln>
        </p:spPr>
      </p:pic>
      <p:pic>
        <p:nvPicPr>
          <p:cNvPr id="223" name="Google Shape;223;p26"/>
          <p:cNvPicPr preferRelativeResize="0"/>
          <p:nvPr/>
        </p:nvPicPr>
        <p:blipFill rotWithShape="1">
          <a:blip r:embed="rId3">
            <a:alphaModFix/>
          </a:blip>
          <a:srcRect t="43757"/>
          <a:stretch/>
        </p:blipFill>
        <p:spPr>
          <a:xfrm>
            <a:off x="0" y="2250900"/>
            <a:ext cx="9144000" cy="2893400"/>
          </a:xfrm>
          <a:prstGeom prst="rect">
            <a:avLst/>
          </a:prstGeom>
          <a:noFill/>
          <a:ln>
            <a:noFill/>
          </a:ln>
        </p:spPr>
      </p:pic>
      <p:sp>
        <p:nvSpPr>
          <p:cNvPr id="224" name="Google Shape;22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5" name="Google Shape;225;p26"/>
          <p:cNvSpPr txBox="1">
            <a:spLocks noGrp="1"/>
          </p:cNvSpPr>
          <p:nvPr>
            <p:ph type="title" idx="2"/>
          </p:nvPr>
        </p:nvSpPr>
        <p:spPr>
          <a:xfrm>
            <a:off x="1671500" y="3104964"/>
            <a:ext cx="23601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solidFill>
                  <a:schemeClr val="dk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6" name="Google Shape;226;p26"/>
          <p:cNvSpPr txBox="1">
            <a:spLocks noGrp="1"/>
          </p:cNvSpPr>
          <p:nvPr>
            <p:ph type="title" idx="3"/>
          </p:nvPr>
        </p:nvSpPr>
        <p:spPr>
          <a:xfrm>
            <a:off x="5112087" y="3104964"/>
            <a:ext cx="23604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solidFill>
                  <a:schemeClr val="dk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27" name="Google Shape;227;p26"/>
          <p:cNvSpPr txBox="1">
            <a:spLocks noGrp="1"/>
          </p:cNvSpPr>
          <p:nvPr>
            <p:ph type="subTitle" idx="1"/>
          </p:nvPr>
        </p:nvSpPr>
        <p:spPr>
          <a:xfrm>
            <a:off x="5112092" y="3632050"/>
            <a:ext cx="23604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8" name="Google Shape;228;p26"/>
          <p:cNvSpPr txBox="1">
            <a:spLocks noGrp="1"/>
          </p:cNvSpPr>
          <p:nvPr>
            <p:ph type="subTitle" idx="4"/>
          </p:nvPr>
        </p:nvSpPr>
        <p:spPr>
          <a:xfrm>
            <a:off x="1671659" y="3632050"/>
            <a:ext cx="2360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229" name="Google Shape;229;p26"/>
          <p:cNvCxnSpPr/>
          <p:nvPr/>
        </p:nvCxnSpPr>
        <p:spPr>
          <a:xfrm>
            <a:off x="1498775" y="4679600"/>
            <a:ext cx="2705400" cy="0"/>
          </a:xfrm>
          <a:prstGeom prst="straightConnector1">
            <a:avLst/>
          </a:prstGeom>
          <a:noFill/>
          <a:ln w="19050" cap="flat" cmpd="sng">
            <a:solidFill>
              <a:schemeClr val="dk2"/>
            </a:solidFill>
            <a:prstDash val="solid"/>
            <a:round/>
            <a:headEnd type="none" w="med" len="med"/>
            <a:tailEnd type="none" w="med" len="med"/>
          </a:ln>
        </p:spPr>
      </p:cxnSp>
      <p:cxnSp>
        <p:nvCxnSpPr>
          <p:cNvPr id="230" name="Google Shape;230;p26"/>
          <p:cNvCxnSpPr/>
          <p:nvPr/>
        </p:nvCxnSpPr>
        <p:spPr>
          <a:xfrm>
            <a:off x="4939600" y="4679600"/>
            <a:ext cx="2705400" cy="0"/>
          </a:xfrm>
          <a:prstGeom prst="straightConnector1">
            <a:avLst/>
          </a:prstGeom>
          <a:noFill/>
          <a:ln w="19050" cap="flat" cmpd="sng">
            <a:solidFill>
              <a:schemeClr val="dk2"/>
            </a:solidFill>
            <a:prstDash val="solid"/>
            <a:round/>
            <a:headEnd type="none" w="med" len="med"/>
            <a:tailEnd type="none" w="med" len="med"/>
          </a:ln>
        </p:spPr>
      </p:cxnSp>
      <p:sp>
        <p:nvSpPr>
          <p:cNvPr id="231" name="Google Shape;231;p26"/>
          <p:cNvSpPr/>
          <p:nvPr/>
        </p:nvSpPr>
        <p:spPr>
          <a:xfrm>
            <a:off x="-894025" y="-8827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8090475" y="25119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BLANK_1_1_1">
    <p:spTree>
      <p:nvGrpSpPr>
        <p:cNvPr id="1" name="Shape 233"/>
        <p:cNvGrpSpPr/>
        <p:nvPr/>
      </p:nvGrpSpPr>
      <p:grpSpPr>
        <a:xfrm>
          <a:off x="0" y="0"/>
          <a:ext cx="0" cy="0"/>
          <a:chOff x="0" y="0"/>
          <a:chExt cx="0" cy="0"/>
        </a:xfrm>
      </p:grpSpPr>
      <p:pic>
        <p:nvPicPr>
          <p:cNvPr id="234" name="Google Shape;234;p27"/>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35" name="Google Shape;235;p27"/>
          <p:cNvSpPr txBox="1">
            <a:spLocks noGrp="1"/>
          </p:cNvSpPr>
          <p:nvPr>
            <p:ph type="subTitle" idx="1"/>
          </p:nvPr>
        </p:nvSpPr>
        <p:spPr>
          <a:xfrm>
            <a:off x="874700" y="3304890"/>
            <a:ext cx="1761900" cy="35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1pPr>
            <a:lvl2pPr lvl="1"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2pPr>
            <a:lvl3pPr lvl="2"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3pPr>
            <a:lvl4pPr lvl="3"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4pPr>
            <a:lvl5pPr lvl="4"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5pPr>
            <a:lvl6pPr lvl="5"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6pPr>
            <a:lvl7pPr lvl="6"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7pPr>
            <a:lvl8pPr lvl="7"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8pPr>
            <a:lvl9pPr lvl="8"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9pPr>
          </a:lstStyle>
          <a:p>
            <a:endParaRPr/>
          </a:p>
        </p:txBody>
      </p:sp>
      <p:sp>
        <p:nvSpPr>
          <p:cNvPr id="236" name="Google Shape;236;p27"/>
          <p:cNvSpPr txBox="1">
            <a:spLocks noGrp="1"/>
          </p:cNvSpPr>
          <p:nvPr>
            <p:ph type="subTitle" idx="2"/>
          </p:nvPr>
        </p:nvSpPr>
        <p:spPr>
          <a:xfrm>
            <a:off x="874700" y="3757743"/>
            <a:ext cx="1761900" cy="46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7" name="Google Shape;237;p27"/>
          <p:cNvSpPr txBox="1">
            <a:spLocks noGrp="1"/>
          </p:cNvSpPr>
          <p:nvPr>
            <p:ph type="title" hasCustomPrompt="1"/>
          </p:nvPr>
        </p:nvSpPr>
        <p:spPr>
          <a:xfrm>
            <a:off x="874700" y="1449179"/>
            <a:ext cx="1761900" cy="50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8" name="Google Shape;238;p27"/>
          <p:cNvSpPr txBox="1">
            <a:spLocks noGrp="1"/>
          </p:cNvSpPr>
          <p:nvPr>
            <p:ph type="subTitle" idx="3"/>
          </p:nvPr>
        </p:nvSpPr>
        <p:spPr>
          <a:xfrm>
            <a:off x="2747692" y="3304890"/>
            <a:ext cx="1761900" cy="35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1pPr>
            <a:lvl2pPr lvl="1"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2pPr>
            <a:lvl3pPr lvl="2"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3pPr>
            <a:lvl4pPr lvl="3"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4pPr>
            <a:lvl5pPr lvl="4"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5pPr>
            <a:lvl6pPr lvl="5"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6pPr>
            <a:lvl7pPr lvl="6"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7pPr>
            <a:lvl8pPr lvl="7"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8pPr>
            <a:lvl9pPr lvl="8"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9pPr>
          </a:lstStyle>
          <a:p>
            <a:endParaRPr/>
          </a:p>
        </p:txBody>
      </p:sp>
      <p:sp>
        <p:nvSpPr>
          <p:cNvPr id="239" name="Google Shape;239;p27"/>
          <p:cNvSpPr txBox="1">
            <a:spLocks noGrp="1"/>
          </p:cNvSpPr>
          <p:nvPr>
            <p:ph type="subTitle" idx="4"/>
          </p:nvPr>
        </p:nvSpPr>
        <p:spPr>
          <a:xfrm>
            <a:off x="2747692" y="3757743"/>
            <a:ext cx="1761900" cy="46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0" name="Google Shape;240;p27"/>
          <p:cNvSpPr txBox="1">
            <a:spLocks noGrp="1"/>
          </p:cNvSpPr>
          <p:nvPr>
            <p:ph type="title" idx="5" hasCustomPrompt="1"/>
          </p:nvPr>
        </p:nvSpPr>
        <p:spPr>
          <a:xfrm>
            <a:off x="2747692" y="1449179"/>
            <a:ext cx="1761900" cy="50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1" name="Google Shape;241;p27"/>
          <p:cNvSpPr txBox="1">
            <a:spLocks noGrp="1"/>
          </p:cNvSpPr>
          <p:nvPr>
            <p:ph type="subTitle" idx="6"/>
          </p:nvPr>
        </p:nvSpPr>
        <p:spPr>
          <a:xfrm>
            <a:off x="4620683" y="3304890"/>
            <a:ext cx="1761900" cy="35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1pPr>
            <a:lvl2pPr lvl="1"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2pPr>
            <a:lvl3pPr lvl="2"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3pPr>
            <a:lvl4pPr lvl="3"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4pPr>
            <a:lvl5pPr lvl="4"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5pPr>
            <a:lvl6pPr lvl="5"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6pPr>
            <a:lvl7pPr lvl="6"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7pPr>
            <a:lvl8pPr lvl="7"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8pPr>
            <a:lvl9pPr lvl="8"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9pPr>
          </a:lstStyle>
          <a:p>
            <a:endParaRPr/>
          </a:p>
        </p:txBody>
      </p:sp>
      <p:sp>
        <p:nvSpPr>
          <p:cNvPr id="242" name="Google Shape;242;p27"/>
          <p:cNvSpPr txBox="1">
            <a:spLocks noGrp="1"/>
          </p:cNvSpPr>
          <p:nvPr>
            <p:ph type="subTitle" idx="7"/>
          </p:nvPr>
        </p:nvSpPr>
        <p:spPr>
          <a:xfrm>
            <a:off x="4620683" y="3757743"/>
            <a:ext cx="1761900" cy="46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3" name="Google Shape;243;p27"/>
          <p:cNvSpPr txBox="1">
            <a:spLocks noGrp="1"/>
          </p:cNvSpPr>
          <p:nvPr>
            <p:ph type="title" idx="8" hasCustomPrompt="1"/>
          </p:nvPr>
        </p:nvSpPr>
        <p:spPr>
          <a:xfrm>
            <a:off x="4620683" y="1449179"/>
            <a:ext cx="1761900" cy="50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4" name="Google Shape;244;p27"/>
          <p:cNvSpPr txBox="1">
            <a:spLocks noGrp="1"/>
          </p:cNvSpPr>
          <p:nvPr>
            <p:ph type="subTitle" idx="9"/>
          </p:nvPr>
        </p:nvSpPr>
        <p:spPr>
          <a:xfrm>
            <a:off x="6493675" y="3304890"/>
            <a:ext cx="1761900" cy="35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1pPr>
            <a:lvl2pPr lvl="1"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2pPr>
            <a:lvl3pPr lvl="2"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3pPr>
            <a:lvl4pPr lvl="3"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4pPr>
            <a:lvl5pPr lvl="4"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5pPr>
            <a:lvl6pPr lvl="5"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6pPr>
            <a:lvl7pPr lvl="6"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7pPr>
            <a:lvl8pPr lvl="7"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8pPr>
            <a:lvl9pPr lvl="8" algn="ctr" rtl="0">
              <a:lnSpc>
                <a:spcPct val="100000"/>
              </a:lnSpc>
              <a:spcBef>
                <a:spcPts val="0"/>
              </a:spcBef>
              <a:spcAft>
                <a:spcPts val="0"/>
              </a:spcAft>
              <a:buClr>
                <a:schemeClr val="lt1"/>
              </a:buClr>
              <a:buSzPts val="2400"/>
              <a:buFont typeface="Oswald"/>
              <a:buNone/>
              <a:defRPr sz="2400" b="1">
                <a:solidFill>
                  <a:schemeClr val="lt1"/>
                </a:solidFill>
                <a:latin typeface="Oswald"/>
                <a:ea typeface="Oswald"/>
                <a:cs typeface="Oswald"/>
                <a:sym typeface="Oswald"/>
              </a:defRPr>
            </a:lvl9pPr>
          </a:lstStyle>
          <a:p>
            <a:endParaRPr/>
          </a:p>
        </p:txBody>
      </p:sp>
      <p:sp>
        <p:nvSpPr>
          <p:cNvPr id="245" name="Google Shape;245;p27"/>
          <p:cNvSpPr txBox="1">
            <a:spLocks noGrp="1"/>
          </p:cNvSpPr>
          <p:nvPr>
            <p:ph type="subTitle" idx="13"/>
          </p:nvPr>
        </p:nvSpPr>
        <p:spPr>
          <a:xfrm>
            <a:off x="6493675" y="3757743"/>
            <a:ext cx="1761900" cy="46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6" name="Google Shape;246;p27"/>
          <p:cNvSpPr txBox="1">
            <a:spLocks noGrp="1"/>
          </p:cNvSpPr>
          <p:nvPr>
            <p:ph type="title" idx="14" hasCustomPrompt="1"/>
          </p:nvPr>
        </p:nvSpPr>
        <p:spPr>
          <a:xfrm>
            <a:off x="6493675" y="1449179"/>
            <a:ext cx="1761900" cy="509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7" name="Google Shape;247;p27"/>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cxnSp>
        <p:nvCxnSpPr>
          <p:cNvPr id="248" name="Google Shape;248;p27"/>
          <p:cNvCxnSpPr/>
          <p:nvPr/>
        </p:nvCxnSpPr>
        <p:spPr>
          <a:xfrm>
            <a:off x="1972200" y="4679600"/>
            <a:ext cx="5199600" cy="0"/>
          </a:xfrm>
          <a:prstGeom prst="straightConnector1">
            <a:avLst/>
          </a:prstGeom>
          <a:noFill/>
          <a:ln w="19050" cap="flat" cmpd="sng">
            <a:solidFill>
              <a:schemeClr val="lt1"/>
            </a:solidFill>
            <a:prstDash val="solid"/>
            <a:round/>
            <a:headEnd type="none" w="med" len="med"/>
            <a:tailEnd type="none" w="med" len="med"/>
          </a:ln>
        </p:spPr>
      </p:cxnSp>
      <p:sp>
        <p:nvSpPr>
          <p:cNvPr id="249" name="Google Shape;249;p27"/>
          <p:cNvSpPr/>
          <p:nvPr/>
        </p:nvSpPr>
        <p:spPr>
          <a:xfrm>
            <a:off x="7925975" y="-7990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902950" y="-7990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17" name="Google Shape;17;p3"/>
          <p:cNvSpPr txBox="1">
            <a:spLocks noGrp="1"/>
          </p:cNvSpPr>
          <p:nvPr>
            <p:ph type="title"/>
          </p:nvPr>
        </p:nvSpPr>
        <p:spPr>
          <a:xfrm>
            <a:off x="551625" y="2287153"/>
            <a:ext cx="3739200" cy="95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892775" y="9033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009125" y="3983925"/>
            <a:ext cx="2824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0" name="Google Shape;20;p3"/>
          <p:cNvPicPr preferRelativeResize="0"/>
          <p:nvPr/>
        </p:nvPicPr>
        <p:blipFill rotWithShape="1">
          <a:blip r:embed="rId3">
            <a:alphaModFix/>
          </a:blip>
          <a:srcRect l="71364"/>
          <a:stretch/>
        </p:blipFill>
        <p:spPr>
          <a:xfrm>
            <a:off x="6525599" y="-25"/>
            <a:ext cx="2618400" cy="5144326"/>
          </a:xfrm>
          <a:prstGeom prst="rect">
            <a:avLst/>
          </a:prstGeom>
          <a:noFill/>
          <a:ln>
            <a:noFill/>
          </a:ln>
        </p:spPr>
      </p:pic>
      <p:cxnSp>
        <p:nvCxnSpPr>
          <p:cNvPr id="21" name="Google Shape;21;p3"/>
          <p:cNvCxnSpPr/>
          <p:nvPr/>
        </p:nvCxnSpPr>
        <p:spPr>
          <a:xfrm>
            <a:off x="8394000" y="465575"/>
            <a:ext cx="0" cy="4214100"/>
          </a:xfrm>
          <a:prstGeom prst="straightConnector1">
            <a:avLst/>
          </a:prstGeom>
          <a:noFill/>
          <a:ln w="19050" cap="flat" cmpd="sng">
            <a:solidFill>
              <a:schemeClr val="dk2"/>
            </a:solidFill>
            <a:prstDash val="solid"/>
            <a:round/>
            <a:headEnd type="none" w="med" len="med"/>
            <a:tailEnd type="none" w="med" len="med"/>
          </a:ln>
        </p:spPr>
      </p:cxnSp>
      <p:sp>
        <p:nvSpPr>
          <p:cNvPr id="22" name="Google Shape;22;p3"/>
          <p:cNvSpPr/>
          <p:nvPr/>
        </p:nvSpPr>
        <p:spPr>
          <a:xfrm>
            <a:off x="3927450" y="-10080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76150" y="39700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66"/>
        <p:cNvGrpSpPr/>
        <p:nvPr/>
      </p:nvGrpSpPr>
      <p:grpSpPr>
        <a:xfrm>
          <a:off x="0" y="0"/>
          <a:ext cx="0" cy="0"/>
          <a:chOff x="0" y="0"/>
          <a:chExt cx="0" cy="0"/>
        </a:xfrm>
      </p:grpSpPr>
      <p:pic>
        <p:nvPicPr>
          <p:cNvPr id="267" name="Google Shape;267;p29"/>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68" name="Google Shape;268;p29"/>
          <p:cNvSpPr txBox="1">
            <a:spLocks noGrp="1"/>
          </p:cNvSpPr>
          <p:nvPr>
            <p:ph type="title"/>
          </p:nvPr>
        </p:nvSpPr>
        <p:spPr>
          <a:xfrm>
            <a:off x="4459063" y="2058553"/>
            <a:ext cx="3739200" cy="95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9" name="Google Shape;269;p29"/>
          <p:cNvSpPr txBox="1">
            <a:spLocks noGrp="1"/>
          </p:cNvSpPr>
          <p:nvPr>
            <p:ph type="title" idx="2" hasCustomPrompt="1"/>
          </p:nvPr>
        </p:nvSpPr>
        <p:spPr>
          <a:xfrm>
            <a:off x="5800213" y="674750"/>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53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0" name="Google Shape;270;p29"/>
          <p:cNvSpPr txBox="1">
            <a:spLocks noGrp="1"/>
          </p:cNvSpPr>
          <p:nvPr>
            <p:ph type="subTitle" idx="1"/>
          </p:nvPr>
        </p:nvSpPr>
        <p:spPr>
          <a:xfrm>
            <a:off x="4916563" y="3755325"/>
            <a:ext cx="2824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71" name="Google Shape;271;p29"/>
          <p:cNvPicPr preferRelativeResize="0"/>
          <p:nvPr/>
        </p:nvPicPr>
        <p:blipFill rotWithShape="1">
          <a:blip r:embed="rId3">
            <a:alphaModFix/>
          </a:blip>
          <a:srcRect r="70525"/>
          <a:stretch/>
        </p:blipFill>
        <p:spPr>
          <a:xfrm>
            <a:off x="27" y="-25"/>
            <a:ext cx="2695124" cy="5144326"/>
          </a:xfrm>
          <a:prstGeom prst="rect">
            <a:avLst/>
          </a:prstGeom>
          <a:noFill/>
          <a:ln>
            <a:noFill/>
          </a:ln>
        </p:spPr>
      </p:pic>
      <p:cxnSp>
        <p:nvCxnSpPr>
          <p:cNvPr id="272" name="Google Shape;272;p29"/>
          <p:cNvCxnSpPr/>
          <p:nvPr/>
        </p:nvCxnSpPr>
        <p:spPr>
          <a:xfrm>
            <a:off x="613550" y="465575"/>
            <a:ext cx="0" cy="4214100"/>
          </a:xfrm>
          <a:prstGeom prst="straightConnector1">
            <a:avLst/>
          </a:prstGeom>
          <a:noFill/>
          <a:ln w="19050" cap="flat" cmpd="sng">
            <a:solidFill>
              <a:schemeClr val="dk2"/>
            </a:solidFill>
            <a:prstDash val="solid"/>
            <a:round/>
            <a:headEnd type="none" w="med" len="med"/>
            <a:tailEnd type="none" w="med" len="med"/>
          </a:ln>
        </p:spPr>
      </p:cxnSp>
      <p:sp>
        <p:nvSpPr>
          <p:cNvPr id="273" name="Google Shape;273;p29"/>
          <p:cNvSpPr/>
          <p:nvPr/>
        </p:nvSpPr>
        <p:spPr>
          <a:xfrm>
            <a:off x="7740775" y="36972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08750" y="-9006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5"/>
        <p:cNvGrpSpPr/>
        <p:nvPr/>
      </p:nvGrpSpPr>
      <p:grpSpPr>
        <a:xfrm>
          <a:off x="0" y="0"/>
          <a:ext cx="0" cy="0"/>
          <a:chOff x="0" y="0"/>
          <a:chExt cx="0" cy="0"/>
        </a:xfrm>
      </p:grpSpPr>
      <p:pic>
        <p:nvPicPr>
          <p:cNvPr id="276" name="Google Shape;276;p30"/>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77" name="Google Shape;27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78" name="Google Shape;278;p30"/>
          <p:cNvSpPr/>
          <p:nvPr/>
        </p:nvSpPr>
        <p:spPr>
          <a:xfrm>
            <a:off x="7917025" y="39118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1046075" y="-9274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0" name="Google Shape;280;p30"/>
          <p:cNvCxnSpPr/>
          <p:nvPr/>
        </p:nvCxnSpPr>
        <p:spPr>
          <a:xfrm>
            <a:off x="4252975" y="4758475"/>
            <a:ext cx="33567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81"/>
        <p:cNvGrpSpPr/>
        <p:nvPr/>
      </p:nvGrpSpPr>
      <p:grpSpPr>
        <a:xfrm>
          <a:off x="0" y="0"/>
          <a:ext cx="0" cy="0"/>
          <a:chOff x="0" y="0"/>
          <a:chExt cx="0" cy="0"/>
        </a:xfrm>
      </p:grpSpPr>
      <p:pic>
        <p:nvPicPr>
          <p:cNvPr id="282" name="Google Shape;282;p31"/>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83" name="Google Shape;283;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284" name="Google Shape;284;p31"/>
          <p:cNvPicPr preferRelativeResize="0"/>
          <p:nvPr/>
        </p:nvPicPr>
        <p:blipFill rotWithShape="1">
          <a:blip r:embed="rId3">
            <a:alphaModFix/>
          </a:blip>
          <a:srcRect t="72923"/>
          <a:stretch/>
        </p:blipFill>
        <p:spPr>
          <a:xfrm>
            <a:off x="0" y="3751375"/>
            <a:ext cx="9144000" cy="1392926"/>
          </a:xfrm>
          <a:prstGeom prst="rect">
            <a:avLst/>
          </a:prstGeom>
          <a:noFill/>
          <a:ln>
            <a:noFill/>
          </a:ln>
        </p:spPr>
      </p:pic>
      <p:sp>
        <p:nvSpPr>
          <p:cNvPr id="285" name="Google Shape;285;p31"/>
          <p:cNvSpPr/>
          <p:nvPr/>
        </p:nvSpPr>
        <p:spPr>
          <a:xfrm>
            <a:off x="7505550" y="-10034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881575" y="39163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31"/>
          <p:cNvCxnSpPr/>
          <p:nvPr/>
        </p:nvCxnSpPr>
        <p:spPr>
          <a:xfrm>
            <a:off x="2638190" y="4679600"/>
            <a:ext cx="38676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288"/>
        <p:cNvGrpSpPr/>
        <p:nvPr/>
      </p:nvGrpSpPr>
      <p:grpSpPr>
        <a:xfrm>
          <a:off x="0" y="0"/>
          <a:ext cx="0" cy="0"/>
          <a:chOff x="0" y="0"/>
          <a:chExt cx="0" cy="0"/>
        </a:xfrm>
      </p:grpSpPr>
      <p:pic>
        <p:nvPicPr>
          <p:cNvPr id="289" name="Google Shape;289;p32"/>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90" name="Google Shape;290;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pic>
        <p:nvPicPr>
          <p:cNvPr id="291" name="Google Shape;291;p32"/>
          <p:cNvPicPr preferRelativeResize="0"/>
          <p:nvPr/>
        </p:nvPicPr>
        <p:blipFill rotWithShape="1">
          <a:blip r:embed="rId3">
            <a:alphaModFix/>
          </a:blip>
          <a:srcRect t="88867"/>
          <a:stretch/>
        </p:blipFill>
        <p:spPr>
          <a:xfrm>
            <a:off x="0" y="4571600"/>
            <a:ext cx="9144000" cy="572700"/>
          </a:xfrm>
          <a:prstGeom prst="rect">
            <a:avLst/>
          </a:prstGeom>
          <a:noFill/>
          <a:ln>
            <a:noFill/>
          </a:ln>
        </p:spPr>
      </p:pic>
      <p:sp>
        <p:nvSpPr>
          <p:cNvPr id="292" name="Google Shape;292;p32"/>
          <p:cNvSpPr/>
          <p:nvPr/>
        </p:nvSpPr>
        <p:spPr>
          <a:xfrm>
            <a:off x="-822450" y="-8607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7643200" y="44262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2"/>
          <p:cNvCxnSpPr/>
          <p:nvPr/>
        </p:nvCxnSpPr>
        <p:spPr>
          <a:xfrm>
            <a:off x="513325" y="2015600"/>
            <a:ext cx="0" cy="1984200"/>
          </a:xfrm>
          <a:prstGeom prst="straightConnector1">
            <a:avLst/>
          </a:prstGeom>
          <a:noFill/>
          <a:ln w="19050" cap="flat" cmpd="sng">
            <a:solidFill>
              <a:schemeClr val="lt1"/>
            </a:solidFill>
            <a:prstDash val="solid"/>
            <a:round/>
            <a:headEnd type="none" w="med" len="med"/>
            <a:tailEnd type="none" w="med" len="med"/>
          </a:ln>
        </p:spPr>
      </p:cxnSp>
      <p:cxnSp>
        <p:nvCxnSpPr>
          <p:cNvPr id="295" name="Google Shape;295;p32"/>
          <p:cNvCxnSpPr/>
          <p:nvPr/>
        </p:nvCxnSpPr>
        <p:spPr>
          <a:xfrm>
            <a:off x="8687675" y="602225"/>
            <a:ext cx="0" cy="19842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LANK_1_1_1_2">
    <p:spTree>
      <p:nvGrpSpPr>
        <p:cNvPr id="1" name="Shape 317"/>
        <p:cNvGrpSpPr/>
        <p:nvPr/>
      </p:nvGrpSpPr>
      <p:grpSpPr>
        <a:xfrm>
          <a:off x="0" y="0"/>
          <a:ext cx="0" cy="0"/>
          <a:chOff x="0" y="0"/>
          <a:chExt cx="0" cy="0"/>
        </a:xfrm>
      </p:grpSpPr>
      <p:pic>
        <p:nvPicPr>
          <p:cNvPr id="318" name="Google Shape;318;p35"/>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319" name="Google Shape;319;p35"/>
          <p:cNvSpPr/>
          <p:nvPr/>
        </p:nvSpPr>
        <p:spPr>
          <a:xfrm>
            <a:off x="8031725" y="-9006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931375" y="-9006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LANK_1_1_1_1_1">
    <p:spTree>
      <p:nvGrpSpPr>
        <p:cNvPr id="1" name="Shape 321"/>
        <p:cNvGrpSpPr/>
        <p:nvPr/>
      </p:nvGrpSpPr>
      <p:grpSpPr>
        <a:xfrm>
          <a:off x="0" y="0"/>
          <a:ext cx="0" cy="0"/>
          <a:chOff x="0" y="0"/>
          <a:chExt cx="0" cy="0"/>
        </a:xfrm>
      </p:grpSpPr>
      <p:pic>
        <p:nvPicPr>
          <p:cNvPr id="322" name="Google Shape;322;p36"/>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323" name="Google Shape;323;p36"/>
          <p:cNvSpPr/>
          <p:nvPr/>
        </p:nvSpPr>
        <p:spPr>
          <a:xfrm>
            <a:off x="8153100" y="28966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890525" y="2040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pic>
        <p:nvPicPr>
          <p:cNvPr id="25" name="Google Shape;25;p4"/>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400"/>
              <a:buNone/>
              <a:defRPr>
                <a:solidFill>
                  <a:schemeClr val="dk2"/>
                </a:solidFill>
              </a:defRPr>
            </a:lvl1pPr>
            <a:lvl2pPr lvl="1" rtl="0">
              <a:spcBef>
                <a:spcPts val="0"/>
              </a:spcBef>
              <a:spcAft>
                <a:spcPts val="0"/>
              </a:spcAft>
              <a:buClr>
                <a:schemeClr val="dk2"/>
              </a:buClr>
              <a:buSzPts val="3400"/>
              <a:buNone/>
              <a:defRPr>
                <a:solidFill>
                  <a:schemeClr val="dk2"/>
                </a:solidFill>
              </a:defRPr>
            </a:lvl2pPr>
            <a:lvl3pPr lvl="2" rtl="0">
              <a:spcBef>
                <a:spcPts val="0"/>
              </a:spcBef>
              <a:spcAft>
                <a:spcPts val="0"/>
              </a:spcAft>
              <a:buClr>
                <a:schemeClr val="dk2"/>
              </a:buClr>
              <a:buSzPts val="3400"/>
              <a:buNone/>
              <a:defRPr>
                <a:solidFill>
                  <a:schemeClr val="dk2"/>
                </a:solidFill>
              </a:defRPr>
            </a:lvl3pPr>
            <a:lvl4pPr lvl="3" rtl="0">
              <a:spcBef>
                <a:spcPts val="0"/>
              </a:spcBef>
              <a:spcAft>
                <a:spcPts val="0"/>
              </a:spcAft>
              <a:buClr>
                <a:schemeClr val="dk2"/>
              </a:buClr>
              <a:buSzPts val="3400"/>
              <a:buNone/>
              <a:defRPr>
                <a:solidFill>
                  <a:schemeClr val="dk2"/>
                </a:solidFill>
              </a:defRPr>
            </a:lvl4pPr>
            <a:lvl5pPr lvl="4" rtl="0">
              <a:spcBef>
                <a:spcPts val="0"/>
              </a:spcBef>
              <a:spcAft>
                <a:spcPts val="0"/>
              </a:spcAft>
              <a:buClr>
                <a:schemeClr val="dk2"/>
              </a:buClr>
              <a:buSzPts val="3400"/>
              <a:buNone/>
              <a:defRPr>
                <a:solidFill>
                  <a:schemeClr val="dk2"/>
                </a:solidFill>
              </a:defRPr>
            </a:lvl5pPr>
            <a:lvl6pPr lvl="5" rtl="0">
              <a:spcBef>
                <a:spcPts val="0"/>
              </a:spcBef>
              <a:spcAft>
                <a:spcPts val="0"/>
              </a:spcAft>
              <a:buClr>
                <a:schemeClr val="dk2"/>
              </a:buClr>
              <a:buSzPts val="3400"/>
              <a:buNone/>
              <a:defRPr>
                <a:solidFill>
                  <a:schemeClr val="dk2"/>
                </a:solidFill>
              </a:defRPr>
            </a:lvl6pPr>
            <a:lvl7pPr lvl="6" rtl="0">
              <a:spcBef>
                <a:spcPts val="0"/>
              </a:spcBef>
              <a:spcAft>
                <a:spcPts val="0"/>
              </a:spcAft>
              <a:buClr>
                <a:schemeClr val="dk2"/>
              </a:buClr>
              <a:buSzPts val="3400"/>
              <a:buNone/>
              <a:defRPr>
                <a:solidFill>
                  <a:schemeClr val="dk2"/>
                </a:solidFill>
              </a:defRPr>
            </a:lvl7pPr>
            <a:lvl8pPr lvl="7" rtl="0">
              <a:spcBef>
                <a:spcPts val="0"/>
              </a:spcBef>
              <a:spcAft>
                <a:spcPts val="0"/>
              </a:spcAft>
              <a:buClr>
                <a:schemeClr val="dk2"/>
              </a:buClr>
              <a:buSzPts val="3400"/>
              <a:buNone/>
              <a:defRPr>
                <a:solidFill>
                  <a:schemeClr val="dk2"/>
                </a:solidFill>
              </a:defRPr>
            </a:lvl8pPr>
            <a:lvl9pPr lvl="8" rtl="0">
              <a:spcBef>
                <a:spcPts val="0"/>
              </a:spcBef>
              <a:spcAft>
                <a:spcPts val="0"/>
              </a:spcAft>
              <a:buClr>
                <a:schemeClr val="dk2"/>
              </a:buClr>
              <a:buSzPts val="3400"/>
              <a:buNone/>
              <a:defRPr>
                <a:solidFill>
                  <a:schemeClr val="dk2"/>
                </a:solidFill>
              </a:defRPr>
            </a:lvl9pPr>
          </a:lstStyle>
          <a:p>
            <a:endParaRPr/>
          </a:p>
        </p:txBody>
      </p:sp>
      <p:sp>
        <p:nvSpPr>
          <p:cNvPr id="27" name="Google Shape;2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AutoNum type="arabicPeriod"/>
              <a:defRPr sz="1200">
                <a:solidFill>
                  <a:schemeClr val="dk2"/>
                </a:solidFill>
              </a:defRPr>
            </a:lvl1pPr>
            <a:lvl2pPr marL="914400" lvl="1" indent="-304800" rtl="0">
              <a:lnSpc>
                <a:spcPct val="115000"/>
              </a:lnSpc>
              <a:spcBef>
                <a:spcPts val="1600"/>
              </a:spcBef>
              <a:spcAft>
                <a:spcPts val="0"/>
              </a:spcAft>
              <a:buClr>
                <a:schemeClr val="dk2"/>
              </a:buClr>
              <a:buSzPts val="1200"/>
              <a:buFont typeface="Roboto Condensed Light"/>
              <a:buAutoNum type="alphaLcPeriod"/>
              <a:defRPr>
                <a:solidFill>
                  <a:schemeClr val="dk2"/>
                </a:solidFill>
              </a:defRPr>
            </a:lvl2pPr>
            <a:lvl3pPr marL="1371600" lvl="2" indent="-304800" rtl="0">
              <a:lnSpc>
                <a:spcPct val="115000"/>
              </a:lnSpc>
              <a:spcBef>
                <a:spcPts val="1600"/>
              </a:spcBef>
              <a:spcAft>
                <a:spcPts val="0"/>
              </a:spcAft>
              <a:buClr>
                <a:schemeClr val="dk2"/>
              </a:buClr>
              <a:buSzPts val="1200"/>
              <a:buFont typeface="Roboto Condensed Light"/>
              <a:buAutoNum type="romanLcPeriod"/>
              <a:defRPr>
                <a:solidFill>
                  <a:schemeClr val="dk2"/>
                </a:solidFill>
              </a:defRPr>
            </a:lvl3pPr>
            <a:lvl4pPr marL="1828800" lvl="3" indent="-304800" rtl="0">
              <a:lnSpc>
                <a:spcPct val="115000"/>
              </a:lnSpc>
              <a:spcBef>
                <a:spcPts val="1600"/>
              </a:spcBef>
              <a:spcAft>
                <a:spcPts val="0"/>
              </a:spcAft>
              <a:buClr>
                <a:schemeClr val="dk2"/>
              </a:buClr>
              <a:buSzPts val="1200"/>
              <a:buFont typeface="Roboto Condensed Light"/>
              <a:buAutoNum type="arabicPeriod"/>
              <a:defRPr>
                <a:solidFill>
                  <a:schemeClr val="dk2"/>
                </a:solidFill>
              </a:defRPr>
            </a:lvl4pPr>
            <a:lvl5pPr marL="2286000" lvl="4" indent="-304800" rtl="0">
              <a:lnSpc>
                <a:spcPct val="115000"/>
              </a:lnSpc>
              <a:spcBef>
                <a:spcPts val="1600"/>
              </a:spcBef>
              <a:spcAft>
                <a:spcPts val="0"/>
              </a:spcAft>
              <a:buClr>
                <a:schemeClr val="dk2"/>
              </a:buClr>
              <a:buSzPts val="1200"/>
              <a:buFont typeface="Roboto Condensed Light"/>
              <a:buAutoNum type="alphaLcPeriod"/>
              <a:defRPr>
                <a:solidFill>
                  <a:schemeClr val="dk2"/>
                </a:solidFill>
              </a:defRPr>
            </a:lvl5pPr>
            <a:lvl6pPr marL="2743200" lvl="5" indent="-304800" rtl="0">
              <a:lnSpc>
                <a:spcPct val="115000"/>
              </a:lnSpc>
              <a:spcBef>
                <a:spcPts val="1600"/>
              </a:spcBef>
              <a:spcAft>
                <a:spcPts val="0"/>
              </a:spcAft>
              <a:buClr>
                <a:schemeClr val="dk2"/>
              </a:buClr>
              <a:buSzPts val="1200"/>
              <a:buFont typeface="Roboto Condensed Light"/>
              <a:buAutoNum type="romanLcPeriod"/>
              <a:defRPr>
                <a:solidFill>
                  <a:schemeClr val="dk2"/>
                </a:solidFill>
              </a:defRPr>
            </a:lvl6pPr>
            <a:lvl7pPr marL="3200400" lvl="6" indent="-304800" rtl="0">
              <a:lnSpc>
                <a:spcPct val="115000"/>
              </a:lnSpc>
              <a:spcBef>
                <a:spcPts val="1600"/>
              </a:spcBef>
              <a:spcAft>
                <a:spcPts val="0"/>
              </a:spcAft>
              <a:buClr>
                <a:schemeClr val="dk2"/>
              </a:buClr>
              <a:buSzPts val="1200"/>
              <a:buFont typeface="Roboto Condensed Light"/>
              <a:buAutoNum type="arabicPeriod"/>
              <a:defRPr>
                <a:solidFill>
                  <a:schemeClr val="dk2"/>
                </a:solidFill>
              </a:defRPr>
            </a:lvl7pPr>
            <a:lvl8pPr marL="3657600" lvl="7" indent="-304800" rtl="0">
              <a:lnSpc>
                <a:spcPct val="115000"/>
              </a:lnSpc>
              <a:spcBef>
                <a:spcPts val="1600"/>
              </a:spcBef>
              <a:spcAft>
                <a:spcPts val="0"/>
              </a:spcAft>
              <a:buClr>
                <a:schemeClr val="dk2"/>
              </a:buClr>
              <a:buSzPts val="1200"/>
              <a:buFont typeface="Roboto Condensed Light"/>
              <a:buAutoNum type="alphaLcPeriod"/>
              <a:defRPr>
                <a:solidFill>
                  <a:schemeClr val="dk2"/>
                </a:solidFill>
              </a:defRPr>
            </a:lvl8pPr>
            <a:lvl9pPr marL="4114800" lvl="8" indent="-304800" rtl="0">
              <a:lnSpc>
                <a:spcPct val="115000"/>
              </a:lnSpc>
              <a:spcBef>
                <a:spcPts val="1600"/>
              </a:spcBef>
              <a:spcAft>
                <a:spcPts val="1600"/>
              </a:spcAft>
              <a:buClr>
                <a:schemeClr val="dk2"/>
              </a:buClr>
              <a:buSzPts val="1200"/>
              <a:buFont typeface="Roboto Condensed Light"/>
              <a:buAutoNum type="romanLcPeriod"/>
              <a:defRPr>
                <a:solidFill>
                  <a:schemeClr val="dk2"/>
                </a:solidFill>
              </a:defRPr>
            </a:lvl9pPr>
          </a:lstStyle>
          <a:p>
            <a:endParaRPr/>
          </a:p>
        </p:txBody>
      </p:sp>
      <p:sp>
        <p:nvSpPr>
          <p:cNvPr id="28" name="Google Shape;28;p4"/>
          <p:cNvSpPr/>
          <p:nvPr/>
        </p:nvSpPr>
        <p:spPr>
          <a:xfrm rot="5400000">
            <a:off x="-803475" y="3386225"/>
            <a:ext cx="1740300" cy="358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a:off x="750000" y="4679600"/>
            <a:ext cx="7644000" cy="0"/>
          </a:xfrm>
          <a:prstGeom prst="straightConnector1">
            <a:avLst/>
          </a:prstGeom>
          <a:noFill/>
          <a:ln w="19050" cap="flat" cmpd="sng">
            <a:solidFill>
              <a:schemeClr val="dk2"/>
            </a:solidFill>
            <a:prstDash val="solid"/>
            <a:round/>
            <a:headEnd type="none" w="med" len="med"/>
            <a:tailEnd type="none" w="med" len="med"/>
          </a:ln>
        </p:spPr>
      </p:cxnSp>
      <p:sp>
        <p:nvSpPr>
          <p:cNvPr id="30" name="Google Shape;30;p4"/>
          <p:cNvSpPr/>
          <p:nvPr/>
        </p:nvSpPr>
        <p:spPr>
          <a:xfrm>
            <a:off x="6730825" y="-9766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pic>
        <p:nvPicPr>
          <p:cNvPr id="32" name="Google Shape;32;p5"/>
          <p:cNvPicPr preferRelativeResize="0"/>
          <p:nvPr/>
        </p:nvPicPr>
        <p:blipFill>
          <a:blip r:embed="rId2">
            <a:alphaModFix/>
          </a:blip>
          <a:stretch>
            <a:fillRect/>
          </a:stretch>
        </p:blipFill>
        <p:spPr>
          <a:xfrm>
            <a:off x="714" y="0"/>
            <a:ext cx="9142571" cy="5143500"/>
          </a:xfrm>
          <a:prstGeom prst="rect">
            <a:avLst/>
          </a:prstGeom>
          <a:noFill/>
          <a:ln>
            <a:noFill/>
          </a:ln>
        </p:spPr>
      </p:pic>
      <p:pic>
        <p:nvPicPr>
          <p:cNvPr id="33" name="Google Shape;33;p5"/>
          <p:cNvPicPr preferRelativeResize="0"/>
          <p:nvPr/>
        </p:nvPicPr>
        <p:blipFill rotWithShape="1">
          <a:blip r:embed="rId3">
            <a:alphaModFix/>
          </a:blip>
          <a:srcRect t="43757"/>
          <a:stretch/>
        </p:blipFill>
        <p:spPr>
          <a:xfrm>
            <a:off x="0" y="2250900"/>
            <a:ext cx="9144000" cy="2893400"/>
          </a:xfrm>
          <a:prstGeom prst="rect">
            <a:avLst/>
          </a:prstGeom>
          <a:noFill/>
          <a:ln>
            <a:noFill/>
          </a:ln>
        </p:spPr>
      </p:pic>
      <p:sp>
        <p:nvSpPr>
          <p:cNvPr id="34" name="Google Shape;3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5"/>
          <p:cNvSpPr txBox="1">
            <a:spLocks noGrp="1"/>
          </p:cNvSpPr>
          <p:nvPr>
            <p:ph type="title" idx="2"/>
          </p:nvPr>
        </p:nvSpPr>
        <p:spPr>
          <a:xfrm>
            <a:off x="1284650" y="2831880"/>
            <a:ext cx="30480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solidFill>
                  <a:schemeClr val="dk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6" name="Google Shape;36;p5"/>
          <p:cNvSpPr txBox="1">
            <a:spLocks noGrp="1"/>
          </p:cNvSpPr>
          <p:nvPr>
            <p:ph type="title" idx="3"/>
          </p:nvPr>
        </p:nvSpPr>
        <p:spPr>
          <a:xfrm>
            <a:off x="4810571" y="2831880"/>
            <a:ext cx="3048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2400">
                <a:solidFill>
                  <a:schemeClr val="dk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7" name="Google Shape;37;p5"/>
          <p:cNvSpPr txBox="1">
            <a:spLocks noGrp="1"/>
          </p:cNvSpPr>
          <p:nvPr>
            <p:ph type="subTitle" idx="1"/>
          </p:nvPr>
        </p:nvSpPr>
        <p:spPr>
          <a:xfrm>
            <a:off x="4810576" y="3362450"/>
            <a:ext cx="30489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4"/>
          </p:nvPr>
        </p:nvSpPr>
        <p:spPr>
          <a:xfrm>
            <a:off x="1284843" y="3362450"/>
            <a:ext cx="3048000" cy="102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p5"/>
          <p:cNvSpPr/>
          <p:nvPr/>
        </p:nvSpPr>
        <p:spPr>
          <a:xfrm>
            <a:off x="-777725" y="-89172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8337200" y="20619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5"/>
          <p:cNvCxnSpPr/>
          <p:nvPr/>
        </p:nvCxnSpPr>
        <p:spPr>
          <a:xfrm>
            <a:off x="5283513" y="4679600"/>
            <a:ext cx="2103000" cy="0"/>
          </a:xfrm>
          <a:prstGeom prst="straightConnector1">
            <a:avLst/>
          </a:prstGeom>
          <a:noFill/>
          <a:ln w="19050" cap="flat" cmpd="sng">
            <a:solidFill>
              <a:schemeClr val="dk2"/>
            </a:solidFill>
            <a:prstDash val="solid"/>
            <a:round/>
            <a:headEnd type="none" w="med" len="med"/>
            <a:tailEnd type="none" w="med" len="med"/>
          </a:ln>
        </p:spPr>
      </p:cxnSp>
      <p:cxnSp>
        <p:nvCxnSpPr>
          <p:cNvPr id="42" name="Google Shape;42;p5"/>
          <p:cNvCxnSpPr/>
          <p:nvPr/>
        </p:nvCxnSpPr>
        <p:spPr>
          <a:xfrm>
            <a:off x="1757363" y="4679600"/>
            <a:ext cx="21030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6"/>
          <p:cNvPicPr preferRelativeResize="0"/>
          <p:nvPr/>
        </p:nvPicPr>
        <p:blipFill>
          <a:blip r:embed="rId3">
            <a:alphaModFix/>
          </a:blip>
          <a:stretch>
            <a:fillRect/>
          </a:stretch>
        </p:blipFill>
        <p:spPr>
          <a:xfrm>
            <a:off x="714" y="0"/>
            <a:ext cx="9142571" cy="5143500"/>
          </a:xfrm>
          <a:prstGeom prst="rect">
            <a:avLst/>
          </a:prstGeom>
          <a:noFill/>
          <a:ln>
            <a:noFill/>
          </a:ln>
        </p:spPr>
      </p:pic>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6" name="Google Shape;46;p6"/>
          <p:cNvSpPr/>
          <p:nvPr/>
        </p:nvSpPr>
        <p:spPr>
          <a:xfrm>
            <a:off x="7577450" y="-87380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947350" y="4001350"/>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6"/>
          <p:cNvCxnSpPr/>
          <p:nvPr/>
        </p:nvCxnSpPr>
        <p:spPr>
          <a:xfrm>
            <a:off x="2790000" y="4807850"/>
            <a:ext cx="3564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51" name="Google Shape;51;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2" name="Google Shape;52;p7"/>
          <p:cNvSpPr txBox="1">
            <a:spLocks noGrp="1"/>
          </p:cNvSpPr>
          <p:nvPr>
            <p:ph type="body" idx="1"/>
          </p:nvPr>
        </p:nvSpPr>
        <p:spPr>
          <a:xfrm>
            <a:off x="720000" y="1520550"/>
            <a:ext cx="3574500" cy="2723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160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cxnSp>
        <p:nvCxnSpPr>
          <p:cNvPr id="53" name="Google Shape;53;p7"/>
          <p:cNvCxnSpPr/>
          <p:nvPr/>
        </p:nvCxnSpPr>
        <p:spPr>
          <a:xfrm>
            <a:off x="720000" y="4679600"/>
            <a:ext cx="3604200" cy="0"/>
          </a:xfrm>
          <a:prstGeom prst="straightConnector1">
            <a:avLst/>
          </a:prstGeom>
          <a:noFill/>
          <a:ln w="19050" cap="flat" cmpd="sng">
            <a:solidFill>
              <a:schemeClr val="lt1"/>
            </a:solidFill>
            <a:prstDash val="solid"/>
            <a:round/>
            <a:headEnd type="none" w="med" len="med"/>
            <a:tailEnd type="none" w="med" len="med"/>
          </a:ln>
        </p:spPr>
      </p:cxnSp>
      <p:sp>
        <p:nvSpPr>
          <p:cNvPr id="54" name="Google Shape;54;p7"/>
          <p:cNvSpPr/>
          <p:nvPr/>
        </p:nvSpPr>
        <p:spPr>
          <a:xfrm>
            <a:off x="7908075" y="-6586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pic>
        <p:nvPicPr>
          <p:cNvPr id="63" name="Google Shape;63;p9"/>
          <p:cNvPicPr preferRelativeResize="0"/>
          <p:nvPr/>
        </p:nvPicPr>
        <p:blipFill>
          <a:blip r:embed="rId2">
            <a:alphaModFix/>
          </a:blip>
          <a:stretch>
            <a:fillRect/>
          </a:stretch>
        </p:blipFill>
        <p:spPr>
          <a:xfrm>
            <a:off x="714" y="0"/>
            <a:ext cx="9142571" cy="5143500"/>
          </a:xfrm>
          <a:prstGeom prst="rect">
            <a:avLst/>
          </a:prstGeom>
          <a:noFill/>
          <a:ln>
            <a:noFill/>
          </a:ln>
        </p:spPr>
      </p:pic>
      <p:sp>
        <p:nvSpPr>
          <p:cNvPr id="64" name="Google Shape;64;p9"/>
          <p:cNvSpPr txBox="1">
            <a:spLocks noGrp="1"/>
          </p:cNvSpPr>
          <p:nvPr>
            <p:ph type="subTitle" idx="1"/>
          </p:nvPr>
        </p:nvSpPr>
        <p:spPr>
          <a:xfrm>
            <a:off x="3948025" y="2628550"/>
            <a:ext cx="42549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900"/>
              <a:buNone/>
              <a:defRPr sz="1500"/>
            </a:lvl1pPr>
            <a:lvl2pPr lvl="1" algn="ctr" rtl="0">
              <a:lnSpc>
                <a:spcPct val="100000"/>
              </a:lnSpc>
              <a:spcBef>
                <a:spcPts val="1600"/>
              </a:spcBef>
              <a:spcAft>
                <a:spcPts val="0"/>
              </a:spcAft>
              <a:buSzPts val="1900"/>
              <a:buNone/>
              <a:defRPr sz="1900"/>
            </a:lvl2pPr>
            <a:lvl3pPr lvl="2" algn="ctr" rtl="0">
              <a:lnSpc>
                <a:spcPct val="100000"/>
              </a:lnSpc>
              <a:spcBef>
                <a:spcPts val="1600"/>
              </a:spcBef>
              <a:spcAft>
                <a:spcPts val="0"/>
              </a:spcAft>
              <a:buSzPts val="1900"/>
              <a:buNone/>
              <a:defRPr sz="1900"/>
            </a:lvl3pPr>
            <a:lvl4pPr lvl="3" algn="ctr" rtl="0">
              <a:lnSpc>
                <a:spcPct val="100000"/>
              </a:lnSpc>
              <a:spcBef>
                <a:spcPts val="1600"/>
              </a:spcBef>
              <a:spcAft>
                <a:spcPts val="0"/>
              </a:spcAft>
              <a:buSzPts val="1900"/>
              <a:buNone/>
              <a:defRPr sz="1900"/>
            </a:lvl4pPr>
            <a:lvl5pPr lvl="4" algn="ctr" rtl="0">
              <a:lnSpc>
                <a:spcPct val="100000"/>
              </a:lnSpc>
              <a:spcBef>
                <a:spcPts val="1600"/>
              </a:spcBef>
              <a:spcAft>
                <a:spcPts val="0"/>
              </a:spcAft>
              <a:buSzPts val="1900"/>
              <a:buNone/>
              <a:defRPr sz="1900"/>
            </a:lvl5pPr>
            <a:lvl6pPr lvl="5" algn="ctr" rtl="0">
              <a:lnSpc>
                <a:spcPct val="100000"/>
              </a:lnSpc>
              <a:spcBef>
                <a:spcPts val="1600"/>
              </a:spcBef>
              <a:spcAft>
                <a:spcPts val="0"/>
              </a:spcAft>
              <a:buSzPts val="1900"/>
              <a:buNone/>
              <a:defRPr sz="1900"/>
            </a:lvl6pPr>
            <a:lvl7pPr lvl="6" algn="ctr" rtl="0">
              <a:lnSpc>
                <a:spcPct val="100000"/>
              </a:lnSpc>
              <a:spcBef>
                <a:spcPts val="1600"/>
              </a:spcBef>
              <a:spcAft>
                <a:spcPts val="0"/>
              </a:spcAft>
              <a:buSzPts val="1900"/>
              <a:buNone/>
              <a:defRPr sz="1900"/>
            </a:lvl7pPr>
            <a:lvl8pPr lvl="7" algn="ctr" rtl="0">
              <a:lnSpc>
                <a:spcPct val="100000"/>
              </a:lnSpc>
              <a:spcBef>
                <a:spcPts val="1600"/>
              </a:spcBef>
              <a:spcAft>
                <a:spcPts val="0"/>
              </a:spcAft>
              <a:buSzPts val="1900"/>
              <a:buNone/>
              <a:defRPr sz="1900"/>
            </a:lvl8pPr>
            <a:lvl9pPr lvl="8" algn="ctr" rtl="0">
              <a:lnSpc>
                <a:spcPct val="100000"/>
              </a:lnSpc>
              <a:spcBef>
                <a:spcPts val="1600"/>
              </a:spcBef>
              <a:spcAft>
                <a:spcPts val="1600"/>
              </a:spcAft>
              <a:buSzPts val="1900"/>
              <a:buNone/>
              <a:defRPr sz="1900"/>
            </a:lvl9pPr>
          </a:lstStyle>
          <a:p>
            <a:endParaRPr/>
          </a:p>
        </p:txBody>
      </p:sp>
      <p:sp>
        <p:nvSpPr>
          <p:cNvPr id="65" name="Google Shape;65;p9"/>
          <p:cNvSpPr txBox="1">
            <a:spLocks noGrp="1"/>
          </p:cNvSpPr>
          <p:nvPr>
            <p:ph type="title"/>
          </p:nvPr>
        </p:nvSpPr>
        <p:spPr>
          <a:xfrm>
            <a:off x="3948048" y="1865975"/>
            <a:ext cx="425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39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pic>
        <p:nvPicPr>
          <p:cNvPr id="66" name="Google Shape;66;p9"/>
          <p:cNvPicPr preferRelativeResize="0"/>
          <p:nvPr/>
        </p:nvPicPr>
        <p:blipFill rotWithShape="1">
          <a:blip r:embed="rId3">
            <a:alphaModFix/>
          </a:blip>
          <a:srcRect r="74178"/>
          <a:stretch/>
        </p:blipFill>
        <p:spPr>
          <a:xfrm>
            <a:off x="0" y="-25"/>
            <a:ext cx="2361124" cy="5144326"/>
          </a:xfrm>
          <a:prstGeom prst="rect">
            <a:avLst/>
          </a:prstGeom>
          <a:noFill/>
          <a:ln>
            <a:noFill/>
          </a:ln>
        </p:spPr>
      </p:pic>
      <p:sp>
        <p:nvSpPr>
          <p:cNvPr id="67" name="Google Shape;67;p9"/>
          <p:cNvSpPr/>
          <p:nvPr/>
        </p:nvSpPr>
        <p:spPr>
          <a:xfrm rot="-5400000">
            <a:off x="5001001" y="8325"/>
            <a:ext cx="228900" cy="22041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 name="Google Shape;68;p9"/>
          <p:cNvCxnSpPr/>
          <p:nvPr/>
        </p:nvCxnSpPr>
        <p:spPr>
          <a:xfrm>
            <a:off x="4013400" y="4679600"/>
            <a:ext cx="2833800" cy="0"/>
          </a:xfrm>
          <a:prstGeom prst="straightConnector1">
            <a:avLst/>
          </a:prstGeom>
          <a:noFill/>
          <a:ln w="19050" cap="flat" cmpd="sng">
            <a:solidFill>
              <a:schemeClr val="lt1"/>
            </a:solidFill>
            <a:prstDash val="solid"/>
            <a:round/>
            <a:headEnd type="none" w="med" len="med"/>
            <a:tailEnd type="none" w="med" len="med"/>
          </a:ln>
        </p:spPr>
      </p:cxnSp>
      <p:sp>
        <p:nvSpPr>
          <p:cNvPr id="69" name="Google Shape;69;p9"/>
          <p:cNvSpPr/>
          <p:nvPr/>
        </p:nvSpPr>
        <p:spPr>
          <a:xfrm>
            <a:off x="7138825" y="-945225"/>
            <a:ext cx="2441545" cy="243806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rgbClr val="98AB2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75550" y="26908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pic>
        <p:nvPicPr>
          <p:cNvPr id="74" name="Google Shape;74;p11"/>
          <p:cNvPicPr preferRelativeResize="0"/>
          <p:nvPr/>
        </p:nvPicPr>
        <p:blipFill rotWithShape="1">
          <a:blip r:embed="rId2">
            <a:alphaModFix/>
          </a:blip>
          <a:srcRect/>
          <a:stretch/>
        </p:blipFill>
        <p:spPr>
          <a:xfrm>
            <a:off x="0" y="-50"/>
            <a:ext cx="9144000" cy="5144350"/>
          </a:xfrm>
          <a:prstGeom prst="rect">
            <a:avLst/>
          </a:prstGeom>
          <a:noFill/>
          <a:ln>
            <a:noFill/>
          </a:ln>
        </p:spPr>
      </p:pic>
      <p:sp>
        <p:nvSpPr>
          <p:cNvPr id="75" name="Google Shape;75;p11"/>
          <p:cNvSpPr txBox="1">
            <a:spLocks noGrp="1"/>
          </p:cNvSpPr>
          <p:nvPr>
            <p:ph type="title" hasCustomPrompt="1"/>
          </p:nvPr>
        </p:nvSpPr>
        <p:spPr>
          <a:xfrm>
            <a:off x="1284000" y="13111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11900">
                <a:solidFill>
                  <a:schemeClr val="dk2"/>
                </a:solidFill>
              </a:defRPr>
            </a:lvl1pPr>
            <a:lvl2pPr lvl="1" algn="ctr">
              <a:spcBef>
                <a:spcPts val="0"/>
              </a:spcBef>
              <a:spcAft>
                <a:spcPts val="0"/>
              </a:spcAft>
              <a:buClr>
                <a:schemeClr val="dk2"/>
              </a:buClr>
              <a:buSzPts val="9600"/>
              <a:buNone/>
              <a:defRPr sz="9600">
                <a:solidFill>
                  <a:schemeClr val="dk2"/>
                </a:solidFill>
              </a:defRPr>
            </a:lvl2pPr>
            <a:lvl3pPr lvl="2" algn="ctr">
              <a:spcBef>
                <a:spcPts val="0"/>
              </a:spcBef>
              <a:spcAft>
                <a:spcPts val="0"/>
              </a:spcAft>
              <a:buClr>
                <a:schemeClr val="dk2"/>
              </a:buClr>
              <a:buSzPts val="9600"/>
              <a:buNone/>
              <a:defRPr sz="9600">
                <a:solidFill>
                  <a:schemeClr val="dk2"/>
                </a:solidFill>
              </a:defRPr>
            </a:lvl3pPr>
            <a:lvl4pPr lvl="3" algn="ctr">
              <a:spcBef>
                <a:spcPts val="0"/>
              </a:spcBef>
              <a:spcAft>
                <a:spcPts val="0"/>
              </a:spcAft>
              <a:buClr>
                <a:schemeClr val="dk2"/>
              </a:buClr>
              <a:buSzPts val="9600"/>
              <a:buNone/>
              <a:defRPr sz="9600">
                <a:solidFill>
                  <a:schemeClr val="dk2"/>
                </a:solidFill>
              </a:defRPr>
            </a:lvl4pPr>
            <a:lvl5pPr lvl="4" algn="ctr">
              <a:spcBef>
                <a:spcPts val="0"/>
              </a:spcBef>
              <a:spcAft>
                <a:spcPts val="0"/>
              </a:spcAft>
              <a:buClr>
                <a:schemeClr val="dk2"/>
              </a:buClr>
              <a:buSzPts val="9600"/>
              <a:buNone/>
              <a:defRPr sz="9600">
                <a:solidFill>
                  <a:schemeClr val="dk2"/>
                </a:solidFill>
              </a:defRPr>
            </a:lvl5pPr>
            <a:lvl6pPr lvl="5" algn="ctr">
              <a:spcBef>
                <a:spcPts val="0"/>
              </a:spcBef>
              <a:spcAft>
                <a:spcPts val="0"/>
              </a:spcAft>
              <a:buClr>
                <a:schemeClr val="dk2"/>
              </a:buClr>
              <a:buSzPts val="9600"/>
              <a:buNone/>
              <a:defRPr sz="9600">
                <a:solidFill>
                  <a:schemeClr val="dk2"/>
                </a:solidFill>
              </a:defRPr>
            </a:lvl6pPr>
            <a:lvl7pPr lvl="6" algn="ctr">
              <a:spcBef>
                <a:spcPts val="0"/>
              </a:spcBef>
              <a:spcAft>
                <a:spcPts val="0"/>
              </a:spcAft>
              <a:buClr>
                <a:schemeClr val="dk2"/>
              </a:buClr>
              <a:buSzPts val="9600"/>
              <a:buNone/>
              <a:defRPr sz="9600">
                <a:solidFill>
                  <a:schemeClr val="dk2"/>
                </a:solidFill>
              </a:defRPr>
            </a:lvl7pPr>
            <a:lvl8pPr lvl="7" algn="ctr">
              <a:spcBef>
                <a:spcPts val="0"/>
              </a:spcBef>
              <a:spcAft>
                <a:spcPts val="0"/>
              </a:spcAft>
              <a:buClr>
                <a:schemeClr val="dk2"/>
              </a:buClr>
              <a:buSzPts val="9600"/>
              <a:buNone/>
              <a:defRPr sz="9600">
                <a:solidFill>
                  <a:schemeClr val="dk2"/>
                </a:solidFill>
              </a:defRPr>
            </a:lvl8pPr>
            <a:lvl9pPr lvl="8" algn="ctr">
              <a:spcBef>
                <a:spcPts val="0"/>
              </a:spcBef>
              <a:spcAft>
                <a:spcPts val="0"/>
              </a:spcAft>
              <a:buClr>
                <a:schemeClr val="dk2"/>
              </a:buClr>
              <a:buSzPts val="9600"/>
              <a:buNone/>
              <a:defRPr sz="9600">
                <a:solidFill>
                  <a:schemeClr val="dk2"/>
                </a:solidFill>
              </a:defRPr>
            </a:lvl9pPr>
          </a:lstStyle>
          <a:p>
            <a:r>
              <a:t>xx%</a:t>
            </a:r>
          </a:p>
        </p:txBody>
      </p:sp>
      <p:sp>
        <p:nvSpPr>
          <p:cNvPr id="76" name="Google Shape;76;p11"/>
          <p:cNvSpPr txBox="1">
            <a:spLocks noGrp="1"/>
          </p:cNvSpPr>
          <p:nvPr>
            <p:ph type="subTitle" idx="1"/>
          </p:nvPr>
        </p:nvSpPr>
        <p:spPr>
          <a:xfrm>
            <a:off x="1284000" y="33352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600"/>
              <a:buNone/>
              <a:defRPr sz="1900">
                <a:solidFill>
                  <a:schemeClr val="dk2"/>
                </a:solidFill>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1600"/>
              </a:spcBef>
              <a:spcAft>
                <a:spcPts val="0"/>
              </a:spcAft>
              <a:buClr>
                <a:schemeClr val="dk2"/>
              </a:buClr>
              <a:buSzPts val="1600"/>
              <a:buNone/>
              <a:defRPr sz="1600">
                <a:solidFill>
                  <a:schemeClr val="dk2"/>
                </a:solidFill>
              </a:defRPr>
            </a:lvl3pPr>
            <a:lvl4pPr lvl="3" algn="ctr" rtl="0">
              <a:lnSpc>
                <a:spcPct val="100000"/>
              </a:lnSpc>
              <a:spcBef>
                <a:spcPts val="1600"/>
              </a:spcBef>
              <a:spcAft>
                <a:spcPts val="0"/>
              </a:spcAft>
              <a:buClr>
                <a:schemeClr val="dk2"/>
              </a:buClr>
              <a:buSzPts val="1600"/>
              <a:buNone/>
              <a:defRPr sz="1600">
                <a:solidFill>
                  <a:schemeClr val="dk2"/>
                </a:solidFill>
              </a:defRPr>
            </a:lvl4pPr>
            <a:lvl5pPr lvl="4" algn="ctr" rtl="0">
              <a:lnSpc>
                <a:spcPct val="100000"/>
              </a:lnSpc>
              <a:spcBef>
                <a:spcPts val="1600"/>
              </a:spcBef>
              <a:spcAft>
                <a:spcPts val="0"/>
              </a:spcAft>
              <a:buClr>
                <a:schemeClr val="dk2"/>
              </a:buClr>
              <a:buSzPts val="1600"/>
              <a:buNone/>
              <a:defRPr sz="1600">
                <a:solidFill>
                  <a:schemeClr val="dk2"/>
                </a:solidFill>
              </a:defRPr>
            </a:lvl5pPr>
            <a:lvl6pPr lvl="5" algn="ctr" rtl="0">
              <a:lnSpc>
                <a:spcPct val="100000"/>
              </a:lnSpc>
              <a:spcBef>
                <a:spcPts val="1600"/>
              </a:spcBef>
              <a:spcAft>
                <a:spcPts val="0"/>
              </a:spcAft>
              <a:buClr>
                <a:schemeClr val="dk2"/>
              </a:buClr>
              <a:buSzPts val="1600"/>
              <a:buNone/>
              <a:defRPr sz="1600">
                <a:solidFill>
                  <a:schemeClr val="dk2"/>
                </a:solidFill>
              </a:defRPr>
            </a:lvl6pPr>
            <a:lvl7pPr lvl="6" algn="ctr" rtl="0">
              <a:lnSpc>
                <a:spcPct val="100000"/>
              </a:lnSpc>
              <a:spcBef>
                <a:spcPts val="1600"/>
              </a:spcBef>
              <a:spcAft>
                <a:spcPts val="0"/>
              </a:spcAft>
              <a:buClr>
                <a:schemeClr val="dk2"/>
              </a:buClr>
              <a:buSzPts val="1600"/>
              <a:buNone/>
              <a:defRPr sz="1600">
                <a:solidFill>
                  <a:schemeClr val="dk2"/>
                </a:solidFill>
              </a:defRPr>
            </a:lvl7pPr>
            <a:lvl8pPr lvl="7" algn="ctr" rtl="0">
              <a:lnSpc>
                <a:spcPct val="100000"/>
              </a:lnSpc>
              <a:spcBef>
                <a:spcPts val="1600"/>
              </a:spcBef>
              <a:spcAft>
                <a:spcPts val="0"/>
              </a:spcAft>
              <a:buClr>
                <a:schemeClr val="dk2"/>
              </a:buClr>
              <a:buSzPts val="1600"/>
              <a:buNone/>
              <a:defRPr sz="1600">
                <a:solidFill>
                  <a:schemeClr val="dk2"/>
                </a:solidFill>
              </a:defRPr>
            </a:lvl8pPr>
            <a:lvl9pPr lvl="8" algn="ctr" rtl="0">
              <a:lnSpc>
                <a:spcPct val="100000"/>
              </a:lnSpc>
              <a:spcBef>
                <a:spcPts val="1600"/>
              </a:spcBef>
              <a:spcAft>
                <a:spcPts val="1600"/>
              </a:spcAft>
              <a:buClr>
                <a:schemeClr val="dk2"/>
              </a:buClr>
              <a:buSzPts val="1600"/>
              <a:buNone/>
              <a:defRPr sz="1600">
                <a:solidFill>
                  <a:schemeClr val="dk2"/>
                </a:solidFill>
              </a:defRPr>
            </a:lvl9pPr>
          </a:lstStyle>
          <a:p>
            <a:endParaRPr/>
          </a:p>
        </p:txBody>
      </p:sp>
      <p:cxnSp>
        <p:nvCxnSpPr>
          <p:cNvPr id="77" name="Google Shape;77;p11"/>
          <p:cNvCxnSpPr/>
          <p:nvPr/>
        </p:nvCxnSpPr>
        <p:spPr>
          <a:xfrm>
            <a:off x="750000" y="4679600"/>
            <a:ext cx="7644000" cy="0"/>
          </a:xfrm>
          <a:prstGeom prst="straightConnector1">
            <a:avLst/>
          </a:prstGeom>
          <a:noFill/>
          <a:ln w="19050" cap="flat" cmpd="sng">
            <a:solidFill>
              <a:schemeClr val="dk2"/>
            </a:solidFill>
            <a:prstDash val="solid"/>
            <a:round/>
            <a:headEnd type="none" w="med" len="med"/>
            <a:tailEnd type="none" w="med" len="med"/>
          </a:ln>
        </p:spPr>
      </p:cxnSp>
      <p:sp>
        <p:nvSpPr>
          <p:cNvPr id="78" name="Google Shape;78;p11"/>
          <p:cNvSpPr/>
          <p:nvPr/>
        </p:nvSpPr>
        <p:spPr>
          <a:xfrm rot="-5400000">
            <a:off x="4469001" y="-271500"/>
            <a:ext cx="228900" cy="22041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1046075" y="17739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60425" y="1733675"/>
            <a:ext cx="2101700" cy="2098700"/>
          </a:xfrm>
          <a:custGeom>
            <a:avLst/>
            <a:gdLst/>
            <a:ahLst/>
            <a:cxnLst/>
            <a:rect l="l" t="t" r="r" b="b"/>
            <a:pathLst>
              <a:path w="84068" h="83948" fill="none" extrusionOk="0">
                <a:moveTo>
                  <a:pt x="78378" y="63061"/>
                </a:moveTo>
                <a:cubicBezTo>
                  <a:pt x="65746" y="68173"/>
                  <a:pt x="49215" y="65348"/>
                  <a:pt x="41477" y="53452"/>
                </a:cubicBezTo>
                <a:cubicBezTo>
                  <a:pt x="40284" y="66064"/>
                  <a:pt x="51583" y="75812"/>
                  <a:pt x="62961" y="78398"/>
                </a:cubicBezTo>
                <a:cubicBezTo>
                  <a:pt x="49534" y="76289"/>
                  <a:pt x="36265" y="65865"/>
                  <a:pt x="35808" y="51443"/>
                </a:cubicBezTo>
                <a:cubicBezTo>
                  <a:pt x="32784" y="55979"/>
                  <a:pt x="31650" y="61350"/>
                  <a:pt x="32446" y="66840"/>
                </a:cubicBezTo>
                <a:cubicBezTo>
                  <a:pt x="32685" y="67954"/>
                  <a:pt x="32923" y="68829"/>
                  <a:pt x="33142" y="69983"/>
                </a:cubicBezTo>
                <a:cubicBezTo>
                  <a:pt x="34893" y="75255"/>
                  <a:pt x="38155" y="80009"/>
                  <a:pt x="41955" y="83948"/>
                </a:cubicBezTo>
                <a:cubicBezTo>
                  <a:pt x="35887" y="78776"/>
                  <a:pt x="30735" y="72171"/>
                  <a:pt x="29442" y="63777"/>
                </a:cubicBezTo>
                <a:cubicBezTo>
                  <a:pt x="28567" y="57988"/>
                  <a:pt x="28865" y="51960"/>
                  <a:pt x="31988" y="47226"/>
                </a:cubicBezTo>
                <a:cubicBezTo>
                  <a:pt x="26975" y="49275"/>
                  <a:pt x="23335" y="53731"/>
                  <a:pt x="21366" y="58485"/>
                </a:cubicBezTo>
                <a:cubicBezTo>
                  <a:pt x="21008" y="59619"/>
                  <a:pt x="20689" y="60474"/>
                  <a:pt x="20351" y="61588"/>
                </a:cubicBezTo>
                <a:cubicBezTo>
                  <a:pt x="19197" y="67278"/>
                  <a:pt x="19217" y="72748"/>
                  <a:pt x="20948" y="78298"/>
                </a:cubicBezTo>
                <a:cubicBezTo>
                  <a:pt x="15816" y="65666"/>
                  <a:pt x="18720" y="49136"/>
                  <a:pt x="30536" y="41397"/>
                </a:cubicBezTo>
                <a:cubicBezTo>
                  <a:pt x="17964" y="40204"/>
                  <a:pt x="8177" y="51503"/>
                  <a:pt x="5591" y="62882"/>
                </a:cubicBezTo>
                <a:cubicBezTo>
                  <a:pt x="7719" y="49474"/>
                  <a:pt x="18123" y="36185"/>
                  <a:pt x="32525" y="35748"/>
                </a:cubicBezTo>
                <a:cubicBezTo>
                  <a:pt x="28070" y="32645"/>
                  <a:pt x="22679" y="31531"/>
                  <a:pt x="17168" y="32406"/>
                </a:cubicBezTo>
                <a:cubicBezTo>
                  <a:pt x="15995" y="32625"/>
                  <a:pt x="15119" y="32863"/>
                  <a:pt x="13946" y="33102"/>
                </a:cubicBezTo>
                <a:cubicBezTo>
                  <a:pt x="8674" y="34833"/>
                  <a:pt x="3940" y="38075"/>
                  <a:pt x="1" y="41895"/>
                </a:cubicBezTo>
                <a:cubicBezTo>
                  <a:pt x="5193" y="35827"/>
                  <a:pt x="11758" y="30675"/>
                  <a:pt x="20172" y="29382"/>
                </a:cubicBezTo>
                <a:cubicBezTo>
                  <a:pt x="25961" y="28527"/>
                  <a:pt x="31988" y="28845"/>
                  <a:pt x="36723" y="31928"/>
                </a:cubicBezTo>
                <a:cubicBezTo>
                  <a:pt x="34654" y="26935"/>
                  <a:pt x="30258" y="23275"/>
                  <a:pt x="25464" y="21306"/>
                </a:cubicBezTo>
                <a:cubicBezTo>
                  <a:pt x="24330" y="20968"/>
                  <a:pt x="23474" y="20629"/>
                  <a:pt x="22360" y="20291"/>
                </a:cubicBezTo>
                <a:cubicBezTo>
                  <a:pt x="16671" y="19137"/>
                  <a:pt x="11201" y="19177"/>
                  <a:pt x="5650" y="20888"/>
                </a:cubicBezTo>
                <a:cubicBezTo>
                  <a:pt x="18282" y="15756"/>
                  <a:pt x="34813" y="18600"/>
                  <a:pt x="42551" y="30476"/>
                </a:cubicBezTo>
                <a:cubicBezTo>
                  <a:pt x="43745" y="17904"/>
                  <a:pt x="32446" y="8137"/>
                  <a:pt x="21067" y="5571"/>
                </a:cubicBezTo>
                <a:cubicBezTo>
                  <a:pt x="34535" y="7679"/>
                  <a:pt x="47922" y="18123"/>
                  <a:pt x="48261" y="32525"/>
                </a:cubicBezTo>
                <a:cubicBezTo>
                  <a:pt x="51384" y="28069"/>
                  <a:pt x="52498" y="22678"/>
                  <a:pt x="51622" y="17148"/>
                </a:cubicBezTo>
                <a:cubicBezTo>
                  <a:pt x="51404" y="15994"/>
                  <a:pt x="51145" y="15119"/>
                  <a:pt x="50926" y="13945"/>
                </a:cubicBezTo>
                <a:cubicBezTo>
                  <a:pt x="49196" y="8674"/>
                  <a:pt x="45953" y="3919"/>
                  <a:pt x="42134" y="1"/>
                </a:cubicBezTo>
                <a:cubicBezTo>
                  <a:pt x="48201" y="5272"/>
                  <a:pt x="53333" y="11757"/>
                  <a:pt x="54626" y="20152"/>
                </a:cubicBezTo>
                <a:cubicBezTo>
                  <a:pt x="55502" y="25961"/>
                  <a:pt x="55203" y="31968"/>
                  <a:pt x="52100" y="36723"/>
                </a:cubicBezTo>
                <a:cubicBezTo>
                  <a:pt x="57093" y="34654"/>
                  <a:pt x="60853" y="30277"/>
                  <a:pt x="62703" y="25463"/>
                </a:cubicBezTo>
                <a:cubicBezTo>
                  <a:pt x="63061" y="24310"/>
                  <a:pt x="63379" y="23474"/>
                  <a:pt x="63737" y="22360"/>
                </a:cubicBezTo>
                <a:cubicBezTo>
                  <a:pt x="64871" y="16651"/>
                  <a:pt x="64851" y="11180"/>
                  <a:pt x="63200" y="5650"/>
                </a:cubicBezTo>
                <a:cubicBezTo>
                  <a:pt x="68312" y="18282"/>
                  <a:pt x="65428" y="34813"/>
                  <a:pt x="53592" y="42551"/>
                </a:cubicBezTo>
                <a:cubicBezTo>
                  <a:pt x="66124" y="43745"/>
                  <a:pt x="75892" y="32485"/>
                  <a:pt x="78478" y="21047"/>
                </a:cubicBezTo>
                <a:cubicBezTo>
                  <a:pt x="76369" y="34455"/>
                  <a:pt x="65945" y="47763"/>
                  <a:pt x="51543" y="48240"/>
                </a:cubicBezTo>
                <a:cubicBezTo>
                  <a:pt x="55999" y="51284"/>
                  <a:pt x="61390" y="52438"/>
                  <a:pt x="66920" y="51543"/>
                </a:cubicBezTo>
                <a:cubicBezTo>
                  <a:pt x="68094" y="51324"/>
                  <a:pt x="68949" y="51065"/>
                  <a:pt x="70123" y="50846"/>
                </a:cubicBezTo>
                <a:cubicBezTo>
                  <a:pt x="75394" y="49096"/>
                  <a:pt x="80149" y="45873"/>
                  <a:pt x="84067" y="42034"/>
                </a:cubicBezTo>
                <a:cubicBezTo>
                  <a:pt x="78875" y="48101"/>
                  <a:pt x="72311" y="53253"/>
                  <a:pt x="63896" y="54626"/>
                </a:cubicBezTo>
                <a:cubicBezTo>
                  <a:pt x="58107" y="55422"/>
                  <a:pt x="52100" y="55163"/>
                  <a:pt x="47346" y="52020"/>
                </a:cubicBezTo>
                <a:cubicBezTo>
                  <a:pt x="49474" y="57013"/>
                  <a:pt x="53811" y="60673"/>
                  <a:pt x="58605" y="62623"/>
                </a:cubicBezTo>
                <a:cubicBezTo>
                  <a:pt x="59778" y="62981"/>
                  <a:pt x="60594" y="63299"/>
                  <a:pt x="61708" y="63657"/>
                </a:cubicBezTo>
                <a:cubicBezTo>
                  <a:pt x="67358" y="64831"/>
                  <a:pt x="72828" y="64791"/>
                  <a:pt x="78378" y="63061"/>
                </a:cubicBezTo>
                <a:close/>
              </a:path>
            </a:pathLst>
          </a:custGeom>
          <a:noFill/>
          <a:ln w="18900" cap="flat" cmpd="sng">
            <a:solidFill>
              <a:schemeClr val="dk2"/>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1650" y="445025"/>
            <a:ext cx="79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1pPr>
            <a:lvl2pPr lvl="1"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3400"/>
              <a:buFont typeface="Fjalla One"/>
              <a:buNone/>
              <a:defRPr sz="3400" b="1">
                <a:solidFill>
                  <a:schemeClr val="lt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611650" y="1152475"/>
            <a:ext cx="79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160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1600"/>
              </a:spcBef>
              <a:spcAft>
                <a:spcPts val="160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72" r:id="rId18"/>
    <p:sldLayoutId id="2147483673" r:id="rId19"/>
    <p:sldLayoutId id="2147483675" r:id="rId20"/>
    <p:sldLayoutId id="2147483676" r:id="rId21"/>
    <p:sldLayoutId id="2147483677" r:id="rId22"/>
    <p:sldLayoutId id="2147483678" r:id="rId23"/>
    <p:sldLayoutId id="2147483681" r:id="rId24"/>
    <p:sldLayoutId id="214748368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jp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atista.com/statistics/691818/leading-countries-by-per-capita-generated-landfilll-waste/" TargetMode="External"/><Relationship Id="rId3" Type="http://schemas.openxmlformats.org/officeDocument/2006/relationships/hyperlink" Target="mailto:ingale.r@northeastern.edu" TargetMode="External"/><Relationship Id="rId7" Type="http://schemas.openxmlformats.org/officeDocument/2006/relationships/hyperlink" Target="https://www.rubyhome.com/blog/recycling-stats/#:~:text=Countries%20around%20the%20world%20range,Turkey%20(12.3%25)%20are%20lagging" TargetMode="External"/><Relationship Id="rId2" Type="http://schemas.openxmlformats.org/officeDocument/2006/relationships/hyperlink" Target="mailto:gulhane.c@northeastern.edu" TargetMode="External"/><Relationship Id="rId1" Type="http://schemas.openxmlformats.org/officeDocument/2006/relationships/slideLayout" Target="../slideLayouts/slideLayout20.xml"/><Relationship Id="rId6" Type="http://schemas.openxmlformats.org/officeDocument/2006/relationships/hyperlink" Target="https://www.hwhenvironmental.com/facts-and-statistics-about-waste/#:~:text=The%20US%20produces%20an%20average,40%25%20of%20the%20world's%20waste.&amp;text=New%20Jersey%20is%20home%20to,hazardous%20waste%20sites%20(115)" TargetMode="External"/><Relationship Id="rId5" Type="http://schemas.openxmlformats.org/officeDocument/2006/relationships/image" Target="../media/image21.png"/><Relationship Id="rId10" Type="http://schemas.openxmlformats.org/officeDocument/2006/relationships/hyperlink" Target="https://www.theworldcounts.com/challenges/planet-earth/state-of-the-planet/world-waste-facts" TargetMode="External"/><Relationship Id="rId4" Type="http://schemas.openxmlformats.org/officeDocument/2006/relationships/hyperlink" Target="mailto:shetty.prar@northeastern.edu" TargetMode="External"/><Relationship Id="rId9" Type="http://schemas.openxmlformats.org/officeDocument/2006/relationships/hyperlink" Target="https://www.wikipedia.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a:spLocks noGrp="1"/>
          </p:cNvSpPr>
          <p:nvPr>
            <p:ph type="ctrTitle"/>
          </p:nvPr>
        </p:nvSpPr>
        <p:spPr>
          <a:xfrm>
            <a:off x="666725" y="269976"/>
            <a:ext cx="4894200" cy="22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TrashIQ:</a:t>
            </a:r>
            <a:endParaRPr/>
          </a:p>
          <a:p>
            <a:pPr marL="0" lvl="0" indent="0" algn="l" rtl="0">
              <a:spcBef>
                <a:spcPts val="0"/>
              </a:spcBef>
              <a:spcAft>
                <a:spcPts val="0"/>
              </a:spcAft>
              <a:buNone/>
            </a:pPr>
            <a:r>
              <a:rPr lang="en"/>
              <a:t>WASTE MANAGEMENT</a:t>
            </a:r>
            <a:endParaRPr/>
          </a:p>
        </p:txBody>
      </p:sp>
      <p:sp>
        <p:nvSpPr>
          <p:cNvPr id="336" name="Google Shape;336;p40"/>
          <p:cNvSpPr txBox="1">
            <a:spLocks noGrp="1"/>
          </p:cNvSpPr>
          <p:nvPr>
            <p:ph type="subTitle" idx="1"/>
          </p:nvPr>
        </p:nvSpPr>
        <p:spPr>
          <a:xfrm>
            <a:off x="666725" y="4003000"/>
            <a:ext cx="4222800" cy="44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Navigating Waste, Empowering Change</a:t>
            </a:r>
            <a:endParaRPr/>
          </a:p>
        </p:txBody>
      </p:sp>
      <p:sp>
        <p:nvSpPr>
          <p:cNvPr id="337" name="Google Shape;337;p40"/>
          <p:cNvSpPr/>
          <p:nvPr/>
        </p:nvSpPr>
        <p:spPr>
          <a:xfrm>
            <a:off x="761625" y="2640825"/>
            <a:ext cx="2195222" cy="659951"/>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jalla One"/>
              </a:rPr>
              <a:t>SYSTEM</a:t>
            </a:r>
          </a:p>
        </p:txBody>
      </p:sp>
      <p:sp>
        <p:nvSpPr>
          <p:cNvPr id="338" name="Google Shape;338;p40"/>
          <p:cNvSpPr/>
          <p:nvPr/>
        </p:nvSpPr>
        <p:spPr>
          <a:xfrm>
            <a:off x="5534086" y="575800"/>
            <a:ext cx="2901000" cy="4064100"/>
          </a:xfrm>
          <a:prstGeom prst="teardrop">
            <a:avLst>
              <a:gd name="adj" fmla="val 56953"/>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40"/>
          <p:cNvPicPr preferRelativeResize="0"/>
          <p:nvPr/>
        </p:nvPicPr>
        <p:blipFill rotWithShape="1">
          <a:blip r:embed="rId3">
            <a:alphaModFix/>
          </a:blip>
          <a:srcRect l="7946" r="40649"/>
          <a:stretch/>
        </p:blipFill>
        <p:spPr>
          <a:xfrm>
            <a:off x="5573536" y="630000"/>
            <a:ext cx="2824800" cy="3925200"/>
          </a:xfrm>
          <a:prstGeom prst="teardrop">
            <a:avLst>
              <a:gd name="adj" fmla="val 56303"/>
            </a:avLst>
          </a:prstGeom>
          <a:noFill/>
          <a:ln w="28575" cap="flat" cmpd="sng">
            <a:solidFill>
              <a:schemeClr val="dk2"/>
            </a:solidFill>
            <a:prstDash val="solid"/>
            <a:round/>
            <a:headEnd type="none" w="sm" len="sm"/>
            <a:tailEnd type="none" w="sm" len="sm"/>
          </a:ln>
        </p:spPr>
      </p:pic>
      <p:cxnSp>
        <p:nvCxnSpPr>
          <p:cNvPr id="340" name="Google Shape;340;p40"/>
          <p:cNvCxnSpPr/>
          <p:nvPr/>
        </p:nvCxnSpPr>
        <p:spPr>
          <a:xfrm>
            <a:off x="761615" y="4527200"/>
            <a:ext cx="3867600" cy="0"/>
          </a:xfrm>
          <a:prstGeom prst="straightConnector1">
            <a:avLst/>
          </a:prstGeom>
          <a:noFill/>
          <a:ln w="19050" cap="flat" cmpd="sng">
            <a:solidFill>
              <a:schemeClr val="dk2"/>
            </a:solidFill>
            <a:prstDash val="solid"/>
            <a:round/>
            <a:headEnd type="none" w="med" len="med"/>
            <a:tailEnd type="none" w="med" len="med"/>
          </a:ln>
        </p:spPr>
      </p:cxnSp>
      <p:grpSp>
        <p:nvGrpSpPr>
          <p:cNvPr id="341" name="Google Shape;341;p40"/>
          <p:cNvGrpSpPr/>
          <p:nvPr/>
        </p:nvGrpSpPr>
        <p:grpSpPr>
          <a:xfrm>
            <a:off x="5188373" y="882909"/>
            <a:ext cx="1002600" cy="807000"/>
            <a:chOff x="9488173" y="3326084"/>
            <a:chExt cx="1002600" cy="807000"/>
          </a:xfrm>
        </p:grpSpPr>
        <p:sp>
          <p:nvSpPr>
            <p:cNvPr id="342" name="Google Shape;342;p40"/>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40"/>
            <p:cNvGrpSpPr/>
            <p:nvPr/>
          </p:nvGrpSpPr>
          <p:grpSpPr>
            <a:xfrm rot="-1258794">
              <a:off x="9624553" y="3518442"/>
              <a:ext cx="729665" cy="422686"/>
              <a:chOff x="2502775" y="2414600"/>
              <a:chExt cx="2761625" cy="1599775"/>
            </a:xfrm>
          </p:grpSpPr>
          <p:grpSp>
            <p:nvGrpSpPr>
              <p:cNvPr id="344" name="Google Shape;344;p40"/>
              <p:cNvGrpSpPr/>
              <p:nvPr/>
            </p:nvGrpSpPr>
            <p:grpSpPr>
              <a:xfrm>
                <a:off x="2502775" y="2414600"/>
                <a:ext cx="2761625" cy="1591450"/>
                <a:chOff x="2511975" y="3452275"/>
                <a:chExt cx="2761625" cy="1591450"/>
              </a:xfrm>
            </p:grpSpPr>
            <p:sp>
              <p:nvSpPr>
                <p:cNvPr id="345" name="Google Shape;345;p40"/>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0" name="Google Shape;350;p40"/>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17" name="Google Shape;584;p49">
            <a:extLst>
              <a:ext uri="{FF2B5EF4-FFF2-40B4-BE49-F238E27FC236}">
                <a16:creationId xmlns:a16="http://schemas.microsoft.com/office/drawing/2014/main" id="{6228FC95-82AC-1089-6C84-E74D7EAEA7F0}"/>
              </a:ext>
            </a:extLst>
          </p:cNvPr>
          <p:cNvSpPr/>
          <p:nvPr/>
        </p:nvSpPr>
        <p:spPr>
          <a:xfrm>
            <a:off x="7339500" y="3712397"/>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ROLES</a:t>
            </a:r>
            <a:endParaRPr/>
          </a:p>
        </p:txBody>
      </p:sp>
      <p:sp>
        <p:nvSpPr>
          <p:cNvPr id="574" name="Google Shape;574;p49"/>
          <p:cNvSpPr txBox="1">
            <a:spLocks noGrp="1"/>
          </p:cNvSpPr>
          <p:nvPr>
            <p:ph type="title" idx="2"/>
          </p:nvPr>
        </p:nvSpPr>
        <p:spPr>
          <a:xfrm>
            <a:off x="1862900" y="1470238"/>
            <a:ext cx="23748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Waste Coordinator</a:t>
            </a:r>
            <a:endParaRPr dirty="0"/>
          </a:p>
        </p:txBody>
      </p:sp>
      <p:sp>
        <p:nvSpPr>
          <p:cNvPr id="576" name="Google Shape;576;p49"/>
          <p:cNvSpPr txBox="1">
            <a:spLocks noGrp="1"/>
          </p:cNvSpPr>
          <p:nvPr>
            <p:ph type="title" idx="3"/>
          </p:nvPr>
        </p:nvSpPr>
        <p:spPr>
          <a:xfrm>
            <a:off x="4952822" y="1445722"/>
            <a:ext cx="2211900" cy="42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Waste Collector</a:t>
            </a:r>
            <a:endParaRPr dirty="0"/>
          </a:p>
        </p:txBody>
      </p:sp>
      <p:sp>
        <p:nvSpPr>
          <p:cNvPr id="578" name="Google Shape;578;p49"/>
          <p:cNvSpPr txBox="1">
            <a:spLocks noGrp="1"/>
          </p:cNvSpPr>
          <p:nvPr>
            <p:ph type="title" idx="5"/>
          </p:nvPr>
        </p:nvSpPr>
        <p:spPr>
          <a:xfrm>
            <a:off x="1901435" y="2731029"/>
            <a:ext cx="23748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Waste Segregator</a:t>
            </a:r>
            <a:endParaRPr dirty="0"/>
          </a:p>
        </p:txBody>
      </p:sp>
      <p:sp>
        <p:nvSpPr>
          <p:cNvPr id="579" name="Google Shape;579;p49"/>
          <p:cNvSpPr txBox="1">
            <a:spLocks noGrp="1"/>
          </p:cNvSpPr>
          <p:nvPr>
            <p:ph type="title" idx="7"/>
          </p:nvPr>
        </p:nvSpPr>
        <p:spPr>
          <a:xfrm>
            <a:off x="4249706" y="2840379"/>
            <a:ext cx="2983800" cy="428700"/>
          </a:xfrm>
          <a:prstGeom prst="rect">
            <a:avLst/>
          </a:prstGeom>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dirty="0"/>
              <a:t>Marketplace </a:t>
            </a:r>
            <a:endParaRPr dirty="0"/>
          </a:p>
          <a:p>
            <a:pPr marL="0" marR="0" lvl="0" indent="0" algn="r" rtl="0">
              <a:lnSpc>
                <a:spcPct val="100000"/>
              </a:lnSpc>
              <a:spcBef>
                <a:spcPts val="0"/>
              </a:spcBef>
              <a:spcAft>
                <a:spcPts val="0"/>
              </a:spcAft>
              <a:buNone/>
            </a:pPr>
            <a:r>
              <a:rPr lang="en" dirty="0"/>
              <a:t>Integrator</a:t>
            </a:r>
            <a:endParaRPr dirty="0"/>
          </a:p>
        </p:txBody>
      </p:sp>
      <p:sp>
        <p:nvSpPr>
          <p:cNvPr id="581" name="Google Shape;581;p49"/>
          <p:cNvSpPr/>
          <p:nvPr/>
        </p:nvSpPr>
        <p:spPr>
          <a:xfrm>
            <a:off x="720000" y="1244663"/>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49"/>
          <p:cNvSpPr/>
          <p:nvPr/>
        </p:nvSpPr>
        <p:spPr>
          <a:xfrm>
            <a:off x="720000" y="2492500"/>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49"/>
          <p:cNvSpPr/>
          <p:nvPr/>
        </p:nvSpPr>
        <p:spPr>
          <a:xfrm>
            <a:off x="7339506" y="1244901"/>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7339506" y="2468150"/>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txBox="1">
            <a:spLocks noGrp="1"/>
          </p:cNvSpPr>
          <p:nvPr>
            <p:ph type="title" idx="5"/>
          </p:nvPr>
        </p:nvSpPr>
        <p:spPr>
          <a:xfrm>
            <a:off x="1940172" y="4014393"/>
            <a:ext cx="23748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PRINCIPAL USER	</a:t>
            </a:r>
            <a:endParaRPr dirty="0"/>
          </a:p>
        </p:txBody>
      </p:sp>
      <p:sp>
        <p:nvSpPr>
          <p:cNvPr id="606" name="Google Shape;606;p49"/>
          <p:cNvSpPr/>
          <p:nvPr/>
        </p:nvSpPr>
        <p:spPr>
          <a:xfrm>
            <a:off x="723903" y="3721592"/>
            <a:ext cx="1084500" cy="996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79;p49">
            <a:extLst>
              <a:ext uri="{FF2B5EF4-FFF2-40B4-BE49-F238E27FC236}">
                <a16:creationId xmlns:a16="http://schemas.microsoft.com/office/drawing/2014/main" id="{60F3ACF1-0D09-CC3D-2D5D-BA53A95212E9}"/>
              </a:ext>
            </a:extLst>
          </p:cNvPr>
          <p:cNvSpPr txBox="1">
            <a:spLocks/>
          </p:cNvSpPr>
          <p:nvPr/>
        </p:nvSpPr>
        <p:spPr>
          <a:xfrm>
            <a:off x="5574052" y="3996197"/>
            <a:ext cx="1659454" cy="42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500"/>
              <a:buFont typeface="Fjalla One"/>
              <a:buNone/>
              <a:defRPr sz="2400" b="1" i="0" u="none" strike="noStrike" cap="none">
                <a:solidFill>
                  <a:schemeClr val="lt1"/>
                </a:solidFill>
                <a:latin typeface="Fjalla One"/>
                <a:ea typeface="Fjalla One"/>
                <a:cs typeface="Fjalla One"/>
                <a:sym typeface="Fjalla One"/>
              </a:defRPr>
            </a:lvl1pPr>
            <a:lvl2pPr marR="0" lvl="1"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2pPr>
            <a:lvl3pPr marR="0" lvl="2"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3pPr>
            <a:lvl4pPr marR="0" lvl="3"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4pPr>
            <a:lvl5pPr marR="0" lvl="4"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5pPr>
            <a:lvl6pPr marR="0" lvl="5"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6pPr>
            <a:lvl7pPr marR="0" lvl="6"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7pPr>
            <a:lvl8pPr marR="0" lvl="7"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8pPr>
            <a:lvl9pPr marR="0" lvl="8" algn="ctr" rtl="0">
              <a:lnSpc>
                <a:spcPct val="100000"/>
              </a:lnSpc>
              <a:spcBef>
                <a:spcPts val="0"/>
              </a:spcBef>
              <a:spcAft>
                <a:spcPts val="0"/>
              </a:spcAft>
              <a:buClr>
                <a:schemeClr val="lt1"/>
              </a:buClr>
              <a:buSzPts val="2500"/>
              <a:buFont typeface="Fjalla One"/>
              <a:buNone/>
              <a:defRPr sz="2500" b="1" i="0" u="none" strike="noStrike" cap="none">
                <a:solidFill>
                  <a:schemeClr val="lt1"/>
                </a:solidFill>
                <a:latin typeface="Fjalla One"/>
                <a:ea typeface="Fjalla One"/>
                <a:cs typeface="Fjalla One"/>
                <a:sym typeface="Fjalla One"/>
              </a:defRPr>
            </a:lvl9pPr>
          </a:lstStyle>
          <a:p>
            <a:r>
              <a:rPr lang="en-US" dirty="0"/>
              <a:t>Retail User</a:t>
            </a:r>
          </a:p>
        </p:txBody>
      </p:sp>
      <p:grpSp>
        <p:nvGrpSpPr>
          <p:cNvPr id="2" name="Google Shape;6908;p90">
            <a:extLst>
              <a:ext uri="{FF2B5EF4-FFF2-40B4-BE49-F238E27FC236}">
                <a16:creationId xmlns:a16="http://schemas.microsoft.com/office/drawing/2014/main" id="{32BA74C7-F47B-95AE-181D-E04C3DEA7FD7}"/>
              </a:ext>
            </a:extLst>
          </p:cNvPr>
          <p:cNvGrpSpPr/>
          <p:nvPr/>
        </p:nvGrpSpPr>
        <p:grpSpPr>
          <a:xfrm>
            <a:off x="959120" y="3944626"/>
            <a:ext cx="596818" cy="549394"/>
            <a:chOff x="944600" y="3981825"/>
            <a:chExt cx="297750" cy="296950"/>
          </a:xfrm>
          <a:solidFill>
            <a:schemeClr val="bg2"/>
          </a:solidFill>
        </p:grpSpPr>
        <p:sp>
          <p:nvSpPr>
            <p:cNvPr id="3" name="Google Shape;6909;p90">
              <a:extLst>
                <a:ext uri="{FF2B5EF4-FFF2-40B4-BE49-F238E27FC236}">
                  <a16:creationId xmlns:a16="http://schemas.microsoft.com/office/drawing/2014/main" id="{269A4B68-AE88-6CE0-495B-2627C39082C9}"/>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910;p90">
              <a:extLst>
                <a:ext uri="{FF2B5EF4-FFF2-40B4-BE49-F238E27FC236}">
                  <a16:creationId xmlns:a16="http://schemas.microsoft.com/office/drawing/2014/main" id="{4B7B46F6-795F-DFF8-02DE-42C7BBC89088}"/>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6911;p90">
              <a:extLst>
                <a:ext uri="{FF2B5EF4-FFF2-40B4-BE49-F238E27FC236}">
                  <a16:creationId xmlns:a16="http://schemas.microsoft.com/office/drawing/2014/main" id="{8EB1836A-32F3-2A9D-C7CC-C75DBD7B6662}"/>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12;p90">
              <a:extLst>
                <a:ext uri="{FF2B5EF4-FFF2-40B4-BE49-F238E27FC236}">
                  <a16:creationId xmlns:a16="http://schemas.microsoft.com/office/drawing/2014/main" id="{286CABB8-C41B-B81D-56BF-050DAF532E17}"/>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88;p49">
            <a:extLst>
              <a:ext uri="{FF2B5EF4-FFF2-40B4-BE49-F238E27FC236}">
                <a16:creationId xmlns:a16="http://schemas.microsoft.com/office/drawing/2014/main" id="{DEE321B5-4EA6-0C81-C8DB-D5AC102AE029}"/>
              </a:ext>
            </a:extLst>
          </p:cNvPr>
          <p:cNvGrpSpPr/>
          <p:nvPr/>
        </p:nvGrpSpPr>
        <p:grpSpPr>
          <a:xfrm>
            <a:off x="1046889" y="1495178"/>
            <a:ext cx="411360" cy="378845"/>
            <a:chOff x="-61784125" y="3377700"/>
            <a:chExt cx="316650" cy="317450"/>
          </a:xfrm>
        </p:grpSpPr>
        <p:sp>
          <p:nvSpPr>
            <p:cNvPr id="22" name="Google Shape;589;p49">
              <a:extLst>
                <a:ext uri="{FF2B5EF4-FFF2-40B4-BE49-F238E27FC236}">
                  <a16:creationId xmlns:a16="http://schemas.microsoft.com/office/drawing/2014/main" id="{44461281-BEFE-79E0-4C05-94CE54EC3D3C}"/>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0;p49">
              <a:extLst>
                <a:ext uri="{FF2B5EF4-FFF2-40B4-BE49-F238E27FC236}">
                  <a16:creationId xmlns:a16="http://schemas.microsoft.com/office/drawing/2014/main" id="{44E3E57C-FF60-BE43-5171-5EB05D0CBF16}"/>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1;p49">
              <a:extLst>
                <a:ext uri="{FF2B5EF4-FFF2-40B4-BE49-F238E27FC236}">
                  <a16:creationId xmlns:a16="http://schemas.microsoft.com/office/drawing/2014/main" id="{495731BA-1E6C-2D7F-EBD6-8516909E82F6}"/>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92;p49">
              <a:extLst>
                <a:ext uri="{FF2B5EF4-FFF2-40B4-BE49-F238E27FC236}">
                  <a16:creationId xmlns:a16="http://schemas.microsoft.com/office/drawing/2014/main" id="{09DB330E-A140-5864-CD02-E79AA82C32A2}"/>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3;p49">
              <a:extLst>
                <a:ext uri="{FF2B5EF4-FFF2-40B4-BE49-F238E27FC236}">
                  <a16:creationId xmlns:a16="http://schemas.microsoft.com/office/drawing/2014/main" id="{107CAB84-4F81-6B34-9699-26B34826561D}"/>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4;p49">
              <a:extLst>
                <a:ext uri="{FF2B5EF4-FFF2-40B4-BE49-F238E27FC236}">
                  <a16:creationId xmlns:a16="http://schemas.microsoft.com/office/drawing/2014/main" id="{8B404EE6-9817-F658-55B9-73E500BC3C44}"/>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5;p49">
              <a:extLst>
                <a:ext uri="{FF2B5EF4-FFF2-40B4-BE49-F238E27FC236}">
                  <a16:creationId xmlns:a16="http://schemas.microsoft.com/office/drawing/2014/main" id="{E8DD0FDF-4C7E-0D10-7DE2-2674DF5E6457}"/>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6777;p90">
            <a:extLst>
              <a:ext uri="{FF2B5EF4-FFF2-40B4-BE49-F238E27FC236}">
                <a16:creationId xmlns:a16="http://schemas.microsoft.com/office/drawing/2014/main" id="{3D0CC62B-764D-C7B9-EE13-728725C5137F}"/>
              </a:ext>
            </a:extLst>
          </p:cNvPr>
          <p:cNvGrpSpPr/>
          <p:nvPr/>
        </p:nvGrpSpPr>
        <p:grpSpPr>
          <a:xfrm>
            <a:off x="7591592" y="2709631"/>
            <a:ext cx="490020" cy="500227"/>
            <a:chOff x="-62154300" y="3743950"/>
            <a:chExt cx="318200" cy="317450"/>
          </a:xfrm>
          <a:solidFill>
            <a:schemeClr val="bg2"/>
          </a:solidFill>
        </p:grpSpPr>
        <p:sp>
          <p:nvSpPr>
            <p:cNvPr id="30" name="Google Shape;6778;p90">
              <a:extLst>
                <a:ext uri="{FF2B5EF4-FFF2-40B4-BE49-F238E27FC236}">
                  <a16:creationId xmlns:a16="http://schemas.microsoft.com/office/drawing/2014/main" id="{B5E17C4E-F0EA-86C7-ACB6-5940E580C418}"/>
                </a:ext>
              </a:extLst>
            </p:cNvPr>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9;p90">
              <a:extLst>
                <a:ext uri="{FF2B5EF4-FFF2-40B4-BE49-F238E27FC236}">
                  <a16:creationId xmlns:a16="http://schemas.microsoft.com/office/drawing/2014/main" id="{3672EBE9-26E2-600D-F176-BA7480106047}"/>
                </a:ext>
              </a:extLst>
            </p:cNvPr>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530;p48">
            <a:extLst>
              <a:ext uri="{FF2B5EF4-FFF2-40B4-BE49-F238E27FC236}">
                <a16:creationId xmlns:a16="http://schemas.microsoft.com/office/drawing/2014/main" id="{2ACB5181-20DE-720A-9ED3-ACBFEAC690DC}"/>
              </a:ext>
            </a:extLst>
          </p:cNvPr>
          <p:cNvGrpSpPr/>
          <p:nvPr/>
        </p:nvGrpSpPr>
        <p:grpSpPr>
          <a:xfrm>
            <a:off x="7701486" y="1500489"/>
            <a:ext cx="356158" cy="397980"/>
            <a:chOff x="2707500" y="249400"/>
            <a:chExt cx="423475" cy="481825"/>
          </a:xfrm>
        </p:grpSpPr>
        <p:sp>
          <p:nvSpPr>
            <p:cNvPr id="33" name="Google Shape;531;p48">
              <a:extLst>
                <a:ext uri="{FF2B5EF4-FFF2-40B4-BE49-F238E27FC236}">
                  <a16:creationId xmlns:a16="http://schemas.microsoft.com/office/drawing/2014/main" id="{F2CDE9FF-6B92-C423-2439-5450A4830B8C}"/>
                </a:ext>
              </a:extLst>
            </p:cNvPr>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4" name="Google Shape;532;p48">
              <a:extLst>
                <a:ext uri="{FF2B5EF4-FFF2-40B4-BE49-F238E27FC236}">
                  <a16:creationId xmlns:a16="http://schemas.microsoft.com/office/drawing/2014/main" id="{7082B5FC-A011-502A-4781-CD08FA70CC29}"/>
                </a:ext>
              </a:extLst>
            </p:cNvPr>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 name="Google Shape;6876;p90">
            <a:extLst>
              <a:ext uri="{FF2B5EF4-FFF2-40B4-BE49-F238E27FC236}">
                <a16:creationId xmlns:a16="http://schemas.microsoft.com/office/drawing/2014/main" id="{A280D0B2-1297-E494-4C1F-3A4F73479637}"/>
              </a:ext>
            </a:extLst>
          </p:cNvPr>
          <p:cNvGrpSpPr/>
          <p:nvPr/>
        </p:nvGrpSpPr>
        <p:grpSpPr>
          <a:xfrm>
            <a:off x="960748" y="2731029"/>
            <a:ext cx="588611" cy="487098"/>
            <a:chOff x="4266025" y="3609275"/>
            <a:chExt cx="299325" cy="277275"/>
          </a:xfrm>
          <a:solidFill>
            <a:schemeClr val="bg2"/>
          </a:solidFill>
        </p:grpSpPr>
        <p:sp>
          <p:nvSpPr>
            <p:cNvPr id="36" name="Google Shape;6877;p90">
              <a:extLst>
                <a:ext uri="{FF2B5EF4-FFF2-40B4-BE49-F238E27FC236}">
                  <a16:creationId xmlns:a16="http://schemas.microsoft.com/office/drawing/2014/main" id="{5B5B580D-A0E2-82F0-AAA6-443C2A6DB93D}"/>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8;p90">
              <a:extLst>
                <a:ext uri="{FF2B5EF4-FFF2-40B4-BE49-F238E27FC236}">
                  <a16:creationId xmlns:a16="http://schemas.microsoft.com/office/drawing/2014/main" id="{31FFDAE6-F83F-B653-17AD-D2B89CDF83EE}"/>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7235;p91">
            <a:extLst>
              <a:ext uri="{FF2B5EF4-FFF2-40B4-BE49-F238E27FC236}">
                <a16:creationId xmlns:a16="http://schemas.microsoft.com/office/drawing/2014/main" id="{206B8806-22AA-AFDF-0A36-B88D044081E0}"/>
              </a:ext>
            </a:extLst>
          </p:cNvPr>
          <p:cNvGrpSpPr/>
          <p:nvPr/>
        </p:nvGrpSpPr>
        <p:grpSpPr>
          <a:xfrm>
            <a:off x="7617296" y="3944626"/>
            <a:ext cx="546201" cy="460537"/>
            <a:chOff x="-31809525" y="3192625"/>
            <a:chExt cx="290650" cy="292875"/>
          </a:xfrm>
          <a:solidFill>
            <a:schemeClr val="bg2"/>
          </a:solidFill>
        </p:grpSpPr>
        <p:sp>
          <p:nvSpPr>
            <p:cNvPr id="39" name="Google Shape;7236;p91">
              <a:extLst>
                <a:ext uri="{FF2B5EF4-FFF2-40B4-BE49-F238E27FC236}">
                  <a16:creationId xmlns:a16="http://schemas.microsoft.com/office/drawing/2014/main" id="{211C53AB-FCFA-198E-50E2-996DB362C0F4}"/>
                </a:ext>
              </a:extLst>
            </p:cNvPr>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37;p91">
              <a:extLst>
                <a:ext uri="{FF2B5EF4-FFF2-40B4-BE49-F238E27FC236}">
                  <a16:creationId xmlns:a16="http://schemas.microsoft.com/office/drawing/2014/main" id="{447623DE-1930-467E-431B-4A10EB191CE1}"/>
                </a:ext>
              </a:extLst>
            </p:cNvPr>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38;p91">
              <a:extLst>
                <a:ext uri="{FF2B5EF4-FFF2-40B4-BE49-F238E27FC236}">
                  <a16:creationId xmlns:a16="http://schemas.microsoft.com/office/drawing/2014/main" id="{E4154F28-E192-7DB8-A089-5C2C6930CA14}"/>
                </a:ext>
              </a:extLst>
            </p:cNvPr>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39;p91">
              <a:extLst>
                <a:ext uri="{FF2B5EF4-FFF2-40B4-BE49-F238E27FC236}">
                  <a16:creationId xmlns:a16="http://schemas.microsoft.com/office/drawing/2014/main" id="{07527E98-78D0-4ADE-8652-56B8F9C85371}"/>
                </a:ext>
              </a:extLst>
            </p:cNvPr>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PRINCIPAL USER WORKFLOW </a:t>
            </a:r>
            <a:endParaRPr/>
          </a:p>
        </p:txBody>
      </p:sp>
      <p:sp>
        <p:nvSpPr>
          <p:cNvPr id="620" name="Google Shape;620;p50"/>
          <p:cNvSpPr/>
          <p:nvPr/>
        </p:nvSpPr>
        <p:spPr>
          <a:xfrm>
            <a:off x="3743863" y="1300679"/>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a:solidFill>
                  <a:schemeClr val="dk2"/>
                </a:solidFill>
                <a:latin typeface="Fjalla One"/>
                <a:ea typeface="Fjalla One"/>
                <a:cs typeface="Fjalla One"/>
                <a:sym typeface="Fjalla One"/>
              </a:rPr>
              <a:t>USER</a:t>
            </a:r>
            <a:endParaRPr sz="1800">
              <a:solidFill>
                <a:schemeClr val="dk2"/>
              </a:solidFill>
              <a:latin typeface="Fjalla One"/>
              <a:ea typeface="Fjalla One"/>
              <a:cs typeface="Fjalla One"/>
              <a:sym typeface="Fjalla One"/>
            </a:endParaRPr>
          </a:p>
        </p:txBody>
      </p:sp>
      <p:sp>
        <p:nvSpPr>
          <p:cNvPr id="621" name="Google Shape;621;p50"/>
          <p:cNvSpPr/>
          <p:nvPr/>
        </p:nvSpPr>
        <p:spPr>
          <a:xfrm>
            <a:off x="1344863" y="2166954"/>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REQUEST</a:t>
            </a:r>
          </a:p>
        </p:txBody>
      </p:sp>
      <p:sp>
        <p:nvSpPr>
          <p:cNvPr id="622" name="Google Shape;622;p50"/>
          <p:cNvSpPr/>
          <p:nvPr/>
        </p:nvSpPr>
        <p:spPr>
          <a:xfrm>
            <a:off x="3219888" y="2166954"/>
            <a:ext cx="25683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BUY</a:t>
            </a:r>
            <a:endParaRPr sz="1800" dirty="0">
              <a:solidFill>
                <a:schemeClr val="dk2"/>
              </a:solidFill>
              <a:latin typeface="Fjalla One"/>
              <a:ea typeface="Fjalla One"/>
              <a:cs typeface="Fjalla One"/>
              <a:sym typeface="Fjalla One"/>
            </a:endParaRPr>
          </a:p>
        </p:txBody>
      </p:sp>
      <p:sp>
        <p:nvSpPr>
          <p:cNvPr id="623" name="Google Shape;623;p50"/>
          <p:cNvSpPr/>
          <p:nvPr/>
        </p:nvSpPr>
        <p:spPr>
          <a:xfrm>
            <a:off x="6142813" y="2166954"/>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SELL</a:t>
            </a:r>
            <a:endParaRPr sz="1800">
              <a:solidFill>
                <a:schemeClr val="dk2"/>
              </a:solidFill>
              <a:latin typeface="Fjalla One"/>
              <a:ea typeface="Fjalla One"/>
              <a:cs typeface="Fjalla One"/>
              <a:sym typeface="Fjalla One"/>
            </a:endParaRPr>
          </a:p>
        </p:txBody>
      </p:sp>
      <p:sp>
        <p:nvSpPr>
          <p:cNvPr id="624" name="Google Shape;624;p50"/>
          <p:cNvSpPr/>
          <p:nvPr/>
        </p:nvSpPr>
        <p:spPr>
          <a:xfrm>
            <a:off x="3511663" y="3109429"/>
            <a:ext cx="23991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ORDERS</a:t>
            </a:r>
            <a:endParaRPr sz="1800" dirty="0">
              <a:solidFill>
                <a:schemeClr val="dk2"/>
              </a:solidFill>
              <a:latin typeface="Fjalla One"/>
              <a:ea typeface="Fjalla One"/>
              <a:cs typeface="Fjalla One"/>
              <a:sym typeface="Fjalla One"/>
            </a:endParaRPr>
          </a:p>
        </p:txBody>
      </p:sp>
      <p:sp>
        <p:nvSpPr>
          <p:cNvPr id="625" name="Google Shape;625;p50"/>
          <p:cNvSpPr/>
          <p:nvPr/>
        </p:nvSpPr>
        <p:spPr>
          <a:xfrm>
            <a:off x="811470" y="3109425"/>
            <a:ext cx="22851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REQUEST HISTORY</a:t>
            </a:r>
            <a:endParaRPr sz="1800">
              <a:solidFill>
                <a:schemeClr val="dk2"/>
              </a:solidFill>
              <a:latin typeface="Fjalla One"/>
              <a:ea typeface="Fjalla One"/>
              <a:cs typeface="Fjalla One"/>
              <a:sym typeface="Fjalla One"/>
            </a:endParaRPr>
          </a:p>
        </p:txBody>
      </p:sp>
      <p:cxnSp>
        <p:nvCxnSpPr>
          <p:cNvPr id="626" name="Google Shape;626;p50"/>
          <p:cNvCxnSpPr>
            <a:cxnSpLocks/>
          </p:cNvCxnSpPr>
          <p:nvPr/>
        </p:nvCxnSpPr>
        <p:spPr>
          <a:xfrm>
            <a:off x="5264163" y="1587029"/>
            <a:ext cx="2697480" cy="1522400"/>
          </a:xfrm>
          <a:prstGeom prst="bentConnector2">
            <a:avLst/>
          </a:prstGeom>
          <a:noFill/>
          <a:ln w="9525" cap="flat" cmpd="sng">
            <a:solidFill>
              <a:schemeClr val="dk1"/>
            </a:solidFill>
            <a:prstDash val="solid"/>
            <a:round/>
            <a:headEnd type="none" w="med" len="med"/>
            <a:tailEnd type="triangle" w="med" len="med"/>
          </a:ln>
        </p:spPr>
      </p:cxnSp>
      <p:cxnSp>
        <p:nvCxnSpPr>
          <p:cNvPr id="627" name="Google Shape;627;p50"/>
          <p:cNvCxnSpPr>
            <a:cxnSpLocks/>
            <a:endCxn id="622" idx="0"/>
          </p:cNvCxnSpPr>
          <p:nvPr/>
        </p:nvCxnSpPr>
        <p:spPr>
          <a:xfrm>
            <a:off x="4504038" y="2020229"/>
            <a:ext cx="0" cy="146725"/>
          </a:xfrm>
          <a:prstGeom prst="straightConnector1">
            <a:avLst/>
          </a:prstGeom>
          <a:noFill/>
          <a:ln w="9525" cap="flat" cmpd="sng">
            <a:solidFill>
              <a:schemeClr val="dk1"/>
            </a:solidFill>
            <a:prstDash val="solid"/>
            <a:round/>
            <a:headEnd type="none" w="med" len="med"/>
            <a:tailEnd type="triangle" w="med" len="med"/>
          </a:ln>
        </p:spPr>
      </p:cxnSp>
      <p:cxnSp>
        <p:nvCxnSpPr>
          <p:cNvPr id="630" name="Google Shape;630;p50"/>
          <p:cNvCxnSpPr>
            <a:cxnSpLocks/>
            <a:stCxn id="622" idx="2"/>
          </p:cNvCxnSpPr>
          <p:nvPr/>
        </p:nvCxnSpPr>
        <p:spPr>
          <a:xfrm>
            <a:off x="4504038" y="2739654"/>
            <a:ext cx="0" cy="366675"/>
          </a:xfrm>
          <a:prstGeom prst="straightConnector1">
            <a:avLst/>
          </a:prstGeom>
          <a:noFill/>
          <a:ln w="9525" cap="flat" cmpd="sng">
            <a:solidFill>
              <a:schemeClr val="dk1"/>
            </a:solidFill>
            <a:prstDash val="solid"/>
            <a:round/>
            <a:headEnd type="none" w="med" len="med"/>
            <a:tailEnd type="triangle" w="med" len="med"/>
          </a:ln>
        </p:spPr>
      </p:cxnSp>
      <p:cxnSp>
        <p:nvCxnSpPr>
          <p:cNvPr id="631" name="Google Shape;631;p50"/>
          <p:cNvCxnSpPr>
            <a:stCxn id="625" idx="1"/>
            <a:endCxn id="620" idx="1"/>
          </p:cNvCxnSpPr>
          <p:nvPr/>
        </p:nvCxnSpPr>
        <p:spPr>
          <a:xfrm rot="10800000" flipH="1">
            <a:off x="811470" y="1587075"/>
            <a:ext cx="2932500" cy="1808700"/>
          </a:xfrm>
          <a:prstGeom prst="bentConnector3">
            <a:avLst>
              <a:gd name="adj1" fmla="val -4240"/>
            </a:avLst>
          </a:prstGeom>
          <a:noFill/>
          <a:ln w="9525" cap="flat" cmpd="sng">
            <a:solidFill>
              <a:schemeClr val="dk1"/>
            </a:solidFill>
            <a:prstDash val="solid"/>
            <a:round/>
            <a:headEnd type="triangle" w="med" len="med"/>
            <a:tailEnd type="none" w="med" len="med"/>
          </a:ln>
        </p:spPr>
      </p:cxnSp>
      <p:cxnSp>
        <p:nvCxnSpPr>
          <p:cNvPr id="632" name="Google Shape;632;p50"/>
          <p:cNvCxnSpPr>
            <a:stCxn id="620" idx="2"/>
            <a:endCxn id="621" idx="0"/>
          </p:cNvCxnSpPr>
          <p:nvPr/>
        </p:nvCxnSpPr>
        <p:spPr>
          <a:xfrm rot="5400000">
            <a:off x="3157663" y="820679"/>
            <a:ext cx="293700" cy="2399100"/>
          </a:xfrm>
          <a:prstGeom prst="bentConnector3">
            <a:avLst>
              <a:gd name="adj1" fmla="val 49979"/>
            </a:avLst>
          </a:prstGeom>
          <a:noFill/>
          <a:ln w="9525" cap="flat" cmpd="sng">
            <a:solidFill>
              <a:schemeClr val="dk1"/>
            </a:solidFill>
            <a:prstDash val="solid"/>
            <a:round/>
            <a:headEnd type="none" w="med" len="med"/>
            <a:tailEnd type="triangle" w="med" len="med"/>
          </a:ln>
        </p:spPr>
      </p:cxnSp>
      <p:sp>
        <p:nvSpPr>
          <p:cNvPr id="634" name="Google Shape;634;p50"/>
          <p:cNvSpPr/>
          <p:nvPr/>
        </p:nvSpPr>
        <p:spPr>
          <a:xfrm>
            <a:off x="6102463" y="3109429"/>
            <a:ext cx="23991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MANAGE PRODUCTS</a:t>
            </a:r>
            <a:endParaRPr sz="1800">
              <a:solidFill>
                <a:schemeClr val="dk2"/>
              </a:solidFill>
              <a:latin typeface="Fjalla One"/>
              <a:ea typeface="Fjalla One"/>
              <a:cs typeface="Fjalla One"/>
              <a:sym typeface="Fjalla One"/>
            </a:endParaRPr>
          </a:p>
        </p:txBody>
      </p:sp>
      <p:cxnSp>
        <p:nvCxnSpPr>
          <p:cNvPr id="10" name="Connector: Elbow 9">
            <a:extLst>
              <a:ext uri="{FF2B5EF4-FFF2-40B4-BE49-F238E27FC236}">
                <a16:creationId xmlns:a16="http://schemas.microsoft.com/office/drawing/2014/main" id="{E74991A6-8A6C-0A75-8827-2B9E9E685185}"/>
              </a:ext>
            </a:extLst>
          </p:cNvPr>
          <p:cNvCxnSpPr>
            <a:endCxn id="623" idx="0"/>
          </p:cNvCxnSpPr>
          <p:nvPr/>
        </p:nvCxnSpPr>
        <p:spPr>
          <a:xfrm>
            <a:off x="4504038" y="2020104"/>
            <a:ext cx="2398975" cy="1468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oogle Shape;630;p50">
            <a:extLst>
              <a:ext uri="{FF2B5EF4-FFF2-40B4-BE49-F238E27FC236}">
                <a16:creationId xmlns:a16="http://schemas.microsoft.com/office/drawing/2014/main" id="{48B506B1-7230-D8AC-3047-455E6A58B5ED}"/>
              </a:ext>
            </a:extLst>
          </p:cNvPr>
          <p:cNvCxnSpPr>
            <a:cxnSpLocks/>
          </p:cNvCxnSpPr>
          <p:nvPr/>
        </p:nvCxnSpPr>
        <p:spPr>
          <a:xfrm>
            <a:off x="7041418" y="2736513"/>
            <a:ext cx="0" cy="366675"/>
          </a:xfrm>
          <a:prstGeom prst="straightConnector1">
            <a:avLst/>
          </a:prstGeom>
          <a:noFill/>
          <a:ln w="9525" cap="flat" cmpd="sng">
            <a:solidFill>
              <a:schemeClr val="dk1"/>
            </a:solidFill>
            <a:prstDash val="solid"/>
            <a:round/>
            <a:headEnd type="none" w="med" len="med"/>
            <a:tailEnd type="triangle" w="med" len="med"/>
          </a:ln>
        </p:spPr>
      </p:cxnSp>
      <p:cxnSp>
        <p:nvCxnSpPr>
          <p:cNvPr id="16" name="Google Shape;630;p50">
            <a:extLst>
              <a:ext uri="{FF2B5EF4-FFF2-40B4-BE49-F238E27FC236}">
                <a16:creationId xmlns:a16="http://schemas.microsoft.com/office/drawing/2014/main" id="{DDBB763D-EA44-758A-E44D-383513A3A4A8}"/>
              </a:ext>
            </a:extLst>
          </p:cNvPr>
          <p:cNvCxnSpPr>
            <a:cxnSpLocks/>
          </p:cNvCxnSpPr>
          <p:nvPr/>
        </p:nvCxnSpPr>
        <p:spPr>
          <a:xfrm>
            <a:off x="1961944" y="2744153"/>
            <a:ext cx="0" cy="366675"/>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RETAIL USER WORKFLOW </a:t>
            </a:r>
            <a:endParaRPr/>
          </a:p>
        </p:txBody>
      </p:sp>
      <p:sp>
        <p:nvSpPr>
          <p:cNvPr id="640" name="Google Shape;640;p51"/>
          <p:cNvSpPr/>
          <p:nvPr/>
        </p:nvSpPr>
        <p:spPr>
          <a:xfrm>
            <a:off x="3811800" y="1266190"/>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dirty="0">
                <a:solidFill>
                  <a:schemeClr val="dk2"/>
                </a:solidFill>
                <a:latin typeface="Fjalla One"/>
                <a:ea typeface="Fjalla One"/>
                <a:cs typeface="Fjalla One"/>
                <a:sym typeface="Fjalla One"/>
              </a:rPr>
              <a:t>USER</a:t>
            </a:r>
            <a:endParaRPr sz="1800" dirty="0">
              <a:solidFill>
                <a:schemeClr val="dk2"/>
              </a:solidFill>
              <a:latin typeface="Fjalla One"/>
              <a:ea typeface="Fjalla One"/>
              <a:cs typeface="Fjalla One"/>
              <a:sym typeface="Fjalla One"/>
            </a:endParaRPr>
          </a:p>
        </p:txBody>
      </p:sp>
      <p:sp>
        <p:nvSpPr>
          <p:cNvPr id="641" name="Google Shape;641;p51"/>
          <p:cNvSpPr/>
          <p:nvPr/>
        </p:nvSpPr>
        <p:spPr>
          <a:xfrm>
            <a:off x="3811800" y="2325433"/>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MARKETPLACE</a:t>
            </a:r>
            <a:endParaRPr sz="1800" dirty="0">
              <a:solidFill>
                <a:schemeClr val="dk2"/>
              </a:solidFill>
              <a:latin typeface="Fjalla One"/>
              <a:ea typeface="Fjalla One"/>
              <a:cs typeface="Fjalla One"/>
              <a:sym typeface="Fjalla One"/>
            </a:endParaRPr>
          </a:p>
        </p:txBody>
      </p:sp>
      <p:sp>
        <p:nvSpPr>
          <p:cNvPr id="642" name="Google Shape;642;p51"/>
          <p:cNvSpPr/>
          <p:nvPr/>
        </p:nvSpPr>
        <p:spPr>
          <a:xfrm>
            <a:off x="6656326" y="2330593"/>
            <a:ext cx="1691977"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MARKETPLACE INTEGRATOR</a:t>
            </a:r>
          </a:p>
        </p:txBody>
      </p:sp>
      <p:sp>
        <p:nvSpPr>
          <p:cNvPr id="644" name="Google Shape;644;p51"/>
          <p:cNvSpPr/>
          <p:nvPr/>
        </p:nvSpPr>
        <p:spPr>
          <a:xfrm>
            <a:off x="2893142" y="3123647"/>
            <a:ext cx="14952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BUY</a:t>
            </a:r>
            <a:endParaRPr sz="1800" dirty="0">
              <a:solidFill>
                <a:schemeClr val="dk2"/>
              </a:solidFill>
              <a:latin typeface="Fjalla One"/>
              <a:ea typeface="Fjalla One"/>
              <a:cs typeface="Fjalla One"/>
              <a:sym typeface="Fjalla One"/>
            </a:endParaRPr>
          </a:p>
        </p:txBody>
      </p:sp>
      <p:sp>
        <p:nvSpPr>
          <p:cNvPr id="645" name="Google Shape;645;p51"/>
          <p:cNvSpPr/>
          <p:nvPr/>
        </p:nvSpPr>
        <p:spPr>
          <a:xfrm>
            <a:off x="641099" y="3131708"/>
            <a:ext cx="16356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Fjalla One"/>
                <a:ea typeface="Fjalla One"/>
                <a:cs typeface="Fjalla One"/>
                <a:sym typeface="Fjalla One"/>
              </a:rPr>
              <a:t>REQUEST HISTORY</a:t>
            </a:r>
            <a:endParaRPr sz="1800">
              <a:solidFill>
                <a:schemeClr val="dk2"/>
              </a:solidFill>
              <a:latin typeface="Fjalla One"/>
              <a:ea typeface="Fjalla One"/>
              <a:cs typeface="Fjalla One"/>
              <a:sym typeface="Fjalla One"/>
            </a:endParaRPr>
          </a:p>
        </p:txBody>
      </p:sp>
      <p:cxnSp>
        <p:nvCxnSpPr>
          <p:cNvPr id="652" name="Google Shape;652;p51"/>
          <p:cNvCxnSpPr>
            <a:cxnSpLocks/>
            <a:stCxn id="640" idx="2"/>
            <a:endCxn id="5" idx="0"/>
          </p:cNvCxnSpPr>
          <p:nvPr/>
        </p:nvCxnSpPr>
        <p:spPr>
          <a:xfrm rot="5400000">
            <a:off x="2786243" y="532847"/>
            <a:ext cx="479715" cy="3091800"/>
          </a:xfrm>
          <a:prstGeom prst="bentConnector3">
            <a:avLst>
              <a:gd name="adj1" fmla="val 32801"/>
            </a:avLst>
          </a:prstGeom>
          <a:noFill/>
          <a:ln w="9525" cap="flat" cmpd="sng">
            <a:solidFill>
              <a:schemeClr val="dk1"/>
            </a:solidFill>
            <a:prstDash val="solid"/>
            <a:round/>
            <a:headEnd type="none" w="med" len="med"/>
            <a:tailEnd type="triangle" w="med" len="med"/>
          </a:ln>
        </p:spPr>
      </p:cxnSp>
      <p:sp>
        <p:nvSpPr>
          <p:cNvPr id="654" name="Google Shape;654;p51"/>
          <p:cNvSpPr/>
          <p:nvPr/>
        </p:nvSpPr>
        <p:spPr>
          <a:xfrm>
            <a:off x="4766966" y="3894919"/>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PRODUCTS</a:t>
            </a:r>
            <a:endParaRPr sz="1800" dirty="0">
              <a:solidFill>
                <a:schemeClr val="dk2"/>
              </a:solidFill>
              <a:latin typeface="Fjalla One"/>
              <a:ea typeface="Fjalla One"/>
              <a:cs typeface="Fjalla One"/>
              <a:sym typeface="Fjalla One"/>
            </a:endParaRPr>
          </a:p>
        </p:txBody>
      </p:sp>
      <p:sp>
        <p:nvSpPr>
          <p:cNvPr id="5" name="Google Shape;641;p51">
            <a:extLst>
              <a:ext uri="{FF2B5EF4-FFF2-40B4-BE49-F238E27FC236}">
                <a16:creationId xmlns:a16="http://schemas.microsoft.com/office/drawing/2014/main" id="{144FEFFA-8609-B27E-7FB7-F3C660014048}"/>
              </a:ext>
            </a:extLst>
          </p:cNvPr>
          <p:cNvSpPr/>
          <p:nvPr/>
        </p:nvSpPr>
        <p:spPr>
          <a:xfrm>
            <a:off x="720000" y="2318605"/>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REQUEST</a:t>
            </a:r>
            <a:endParaRPr sz="1800" dirty="0">
              <a:solidFill>
                <a:schemeClr val="dk2"/>
              </a:solidFill>
              <a:latin typeface="Fjalla One"/>
              <a:ea typeface="Fjalla One"/>
              <a:cs typeface="Fjalla One"/>
              <a:sym typeface="Fjalla One"/>
            </a:endParaRPr>
          </a:p>
        </p:txBody>
      </p:sp>
      <p:cxnSp>
        <p:nvCxnSpPr>
          <p:cNvPr id="45" name="Google Shape;647;p51">
            <a:extLst>
              <a:ext uri="{FF2B5EF4-FFF2-40B4-BE49-F238E27FC236}">
                <a16:creationId xmlns:a16="http://schemas.microsoft.com/office/drawing/2014/main" id="{E8594F71-6D5B-D11D-2030-9DD774C4E68D}"/>
              </a:ext>
            </a:extLst>
          </p:cNvPr>
          <p:cNvCxnSpPr>
            <a:cxnSpLocks/>
          </p:cNvCxnSpPr>
          <p:nvPr/>
        </p:nvCxnSpPr>
        <p:spPr>
          <a:xfrm>
            <a:off x="1404867" y="2865548"/>
            <a:ext cx="0" cy="262660"/>
          </a:xfrm>
          <a:prstGeom prst="straightConnector1">
            <a:avLst/>
          </a:prstGeom>
          <a:noFill/>
          <a:ln w="9525" cap="flat" cmpd="sng">
            <a:solidFill>
              <a:schemeClr val="dk1"/>
            </a:solidFill>
            <a:prstDash val="solid"/>
            <a:round/>
            <a:headEnd type="none" w="med" len="med"/>
            <a:tailEnd type="triangle" w="med" len="med"/>
          </a:ln>
        </p:spPr>
      </p:cxnSp>
      <p:sp>
        <p:nvSpPr>
          <p:cNvPr id="2" name="Google Shape;644;p51">
            <a:extLst>
              <a:ext uri="{FF2B5EF4-FFF2-40B4-BE49-F238E27FC236}">
                <a16:creationId xmlns:a16="http://schemas.microsoft.com/office/drawing/2014/main" id="{4095BC94-FE13-0590-97C5-15DB6C08443E}"/>
              </a:ext>
            </a:extLst>
          </p:cNvPr>
          <p:cNvSpPr/>
          <p:nvPr/>
        </p:nvSpPr>
        <p:spPr>
          <a:xfrm>
            <a:off x="2893142" y="3895163"/>
            <a:ext cx="14952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ORDERS</a:t>
            </a:r>
            <a:endParaRPr sz="1800" dirty="0">
              <a:solidFill>
                <a:schemeClr val="dk2"/>
              </a:solidFill>
              <a:latin typeface="Fjalla One"/>
              <a:ea typeface="Fjalla One"/>
              <a:cs typeface="Fjalla One"/>
              <a:sym typeface="Fjalla One"/>
            </a:endParaRPr>
          </a:p>
        </p:txBody>
      </p:sp>
      <p:sp>
        <p:nvSpPr>
          <p:cNvPr id="4" name="Google Shape;643;p51">
            <a:extLst>
              <a:ext uri="{FF2B5EF4-FFF2-40B4-BE49-F238E27FC236}">
                <a16:creationId xmlns:a16="http://schemas.microsoft.com/office/drawing/2014/main" id="{968FECD0-20A9-8F2B-4E83-0C475D77F0C3}"/>
              </a:ext>
            </a:extLst>
          </p:cNvPr>
          <p:cNvSpPr/>
          <p:nvPr/>
        </p:nvSpPr>
        <p:spPr>
          <a:xfrm>
            <a:off x="4760709" y="3131708"/>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SELL</a:t>
            </a:r>
          </a:p>
        </p:txBody>
      </p:sp>
      <p:cxnSp>
        <p:nvCxnSpPr>
          <p:cNvPr id="8" name="Straight Arrow Connector 7">
            <a:extLst>
              <a:ext uri="{FF2B5EF4-FFF2-40B4-BE49-F238E27FC236}">
                <a16:creationId xmlns:a16="http://schemas.microsoft.com/office/drawing/2014/main" id="{B574C753-FD72-E203-1E88-6AEB623F1455}"/>
              </a:ext>
            </a:extLst>
          </p:cNvPr>
          <p:cNvCxnSpPr>
            <a:stCxn id="640" idx="2"/>
            <a:endCxn id="641" idx="0"/>
          </p:cNvCxnSpPr>
          <p:nvPr/>
        </p:nvCxnSpPr>
        <p:spPr>
          <a:xfrm>
            <a:off x="4572000" y="1838890"/>
            <a:ext cx="0" cy="486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B886CB9-2D46-C36E-CED2-A17440823614}"/>
              </a:ext>
            </a:extLst>
          </p:cNvPr>
          <p:cNvCxnSpPr>
            <a:stCxn id="640" idx="2"/>
            <a:endCxn id="642" idx="0"/>
          </p:cNvCxnSpPr>
          <p:nvPr/>
        </p:nvCxnSpPr>
        <p:spPr>
          <a:xfrm rot="16200000" flipH="1">
            <a:off x="5791306" y="619583"/>
            <a:ext cx="491703" cy="2930315"/>
          </a:xfrm>
          <a:prstGeom prst="bentConnector3">
            <a:avLst>
              <a:gd name="adj1" fmla="val 3297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5720287-1978-02B3-0630-80E1F7E5E064}"/>
              </a:ext>
            </a:extLst>
          </p:cNvPr>
          <p:cNvCxnSpPr>
            <a:stCxn id="641" idx="2"/>
            <a:endCxn id="644" idx="0"/>
          </p:cNvCxnSpPr>
          <p:nvPr/>
        </p:nvCxnSpPr>
        <p:spPr>
          <a:xfrm rot="5400000">
            <a:off x="3993614" y="2545261"/>
            <a:ext cx="225514" cy="9312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23E06D4-C420-9A65-EBDD-B8670ED57BCA}"/>
              </a:ext>
            </a:extLst>
          </p:cNvPr>
          <p:cNvCxnSpPr>
            <a:stCxn id="641" idx="2"/>
            <a:endCxn id="4" idx="0"/>
          </p:cNvCxnSpPr>
          <p:nvPr/>
        </p:nvCxnSpPr>
        <p:spPr>
          <a:xfrm rot="16200000" flipH="1">
            <a:off x="4929667" y="2540465"/>
            <a:ext cx="233575" cy="94890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41C117-5BA5-8728-2823-5D02999BAD2A}"/>
              </a:ext>
            </a:extLst>
          </p:cNvPr>
          <p:cNvCxnSpPr>
            <a:stCxn id="644" idx="2"/>
            <a:endCxn id="2" idx="0"/>
          </p:cNvCxnSpPr>
          <p:nvPr/>
        </p:nvCxnSpPr>
        <p:spPr>
          <a:xfrm>
            <a:off x="3640742" y="3696347"/>
            <a:ext cx="0" cy="198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CB4B147-3D53-140D-0795-5B44ADF96E36}"/>
              </a:ext>
            </a:extLst>
          </p:cNvPr>
          <p:cNvCxnSpPr/>
          <p:nvPr/>
        </p:nvCxnSpPr>
        <p:spPr>
          <a:xfrm>
            <a:off x="5518905" y="3700642"/>
            <a:ext cx="0" cy="198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1D3E6C3-CE66-6680-439A-BFC33F9D6B57}"/>
              </a:ext>
            </a:extLst>
          </p:cNvPr>
          <p:cNvCxnSpPr>
            <a:stCxn id="642" idx="2"/>
            <a:endCxn id="4" idx="3"/>
          </p:cNvCxnSpPr>
          <p:nvPr/>
        </p:nvCxnSpPr>
        <p:spPr>
          <a:xfrm rot="5400000">
            <a:off x="6634330" y="2550072"/>
            <a:ext cx="514765" cy="122120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WASTE COORDINATOR WORKFLOW </a:t>
            </a:r>
            <a:endParaRPr dirty="0"/>
          </a:p>
        </p:txBody>
      </p:sp>
      <p:sp>
        <p:nvSpPr>
          <p:cNvPr id="640" name="Google Shape;640;p51"/>
          <p:cNvSpPr/>
          <p:nvPr/>
        </p:nvSpPr>
        <p:spPr>
          <a:xfrm>
            <a:off x="3743863" y="1300679"/>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a:solidFill>
                  <a:schemeClr val="dk2"/>
                </a:solidFill>
                <a:latin typeface="Fjalla One"/>
                <a:ea typeface="Fjalla One"/>
                <a:cs typeface="Fjalla One"/>
                <a:sym typeface="Fjalla One"/>
              </a:rPr>
              <a:t>USER</a:t>
            </a:r>
            <a:endParaRPr sz="1800">
              <a:solidFill>
                <a:schemeClr val="dk2"/>
              </a:solidFill>
              <a:latin typeface="Fjalla One"/>
              <a:ea typeface="Fjalla One"/>
              <a:cs typeface="Fjalla One"/>
              <a:sym typeface="Fjalla One"/>
            </a:endParaRPr>
          </a:p>
        </p:txBody>
      </p:sp>
      <p:sp>
        <p:nvSpPr>
          <p:cNvPr id="641" name="Google Shape;641;p51"/>
          <p:cNvSpPr/>
          <p:nvPr/>
        </p:nvSpPr>
        <p:spPr>
          <a:xfrm>
            <a:off x="876445" y="2132519"/>
            <a:ext cx="1835819"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RAISE COLLECTION REQUEST</a:t>
            </a:r>
          </a:p>
        </p:txBody>
      </p:sp>
      <p:sp>
        <p:nvSpPr>
          <p:cNvPr id="642" name="Google Shape;642;p51"/>
          <p:cNvSpPr/>
          <p:nvPr/>
        </p:nvSpPr>
        <p:spPr>
          <a:xfrm>
            <a:off x="5919915" y="2113272"/>
            <a:ext cx="207416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REQUESTS</a:t>
            </a:r>
            <a:endParaRPr sz="1800" dirty="0">
              <a:solidFill>
                <a:schemeClr val="dk2"/>
              </a:solidFill>
              <a:latin typeface="Fjalla One"/>
              <a:ea typeface="Fjalla One"/>
              <a:cs typeface="Fjalla One"/>
              <a:sym typeface="Fjalla One"/>
            </a:endParaRPr>
          </a:p>
        </p:txBody>
      </p:sp>
      <p:sp>
        <p:nvSpPr>
          <p:cNvPr id="645" name="Google Shape;645;p51"/>
          <p:cNvSpPr/>
          <p:nvPr/>
        </p:nvSpPr>
        <p:spPr>
          <a:xfrm>
            <a:off x="2011933" y="3106999"/>
            <a:ext cx="16356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PERFORMANCE INDICES</a:t>
            </a:r>
          </a:p>
        </p:txBody>
      </p:sp>
      <p:cxnSp>
        <p:nvCxnSpPr>
          <p:cNvPr id="646" name="Google Shape;646;p51"/>
          <p:cNvCxnSpPr>
            <a:cxnSpLocks/>
            <a:stCxn id="23" idx="3"/>
            <a:endCxn id="640" idx="3"/>
          </p:cNvCxnSpPr>
          <p:nvPr/>
        </p:nvCxnSpPr>
        <p:spPr>
          <a:xfrm flipH="1" flipV="1">
            <a:off x="5264263" y="1587029"/>
            <a:ext cx="894764" cy="1810647"/>
          </a:xfrm>
          <a:prstGeom prst="bentConnector3">
            <a:avLst>
              <a:gd name="adj1" fmla="val -246074"/>
            </a:avLst>
          </a:prstGeom>
          <a:noFill/>
          <a:ln w="9525" cap="flat" cmpd="sng">
            <a:solidFill>
              <a:schemeClr val="dk1"/>
            </a:solidFill>
            <a:prstDash val="solid"/>
            <a:round/>
            <a:headEnd type="triangle" w="med" len="med"/>
            <a:tailEnd type="none" w="med" len="med"/>
          </a:ln>
        </p:spPr>
      </p:cxnSp>
      <p:cxnSp>
        <p:nvCxnSpPr>
          <p:cNvPr id="652" name="Google Shape;652;p51"/>
          <p:cNvCxnSpPr>
            <a:cxnSpLocks/>
            <a:stCxn id="640" idx="2"/>
            <a:endCxn id="641" idx="0"/>
          </p:cNvCxnSpPr>
          <p:nvPr/>
        </p:nvCxnSpPr>
        <p:spPr>
          <a:xfrm rot="5400000">
            <a:off x="3019639" y="648095"/>
            <a:ext cx="259140" cy="2709708"/>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10" name="Google Shape;652;p51">
            <a:extLst>
              <a:ext uri="{FF2B5EF4-FFF2-40B4-BE49-F238E27FC236}">
                <a16:creationId xmlns:a16="http://schemas.microsoft.com/office/drawing/2014/main" id="{CF18B63D-93FC-BF19-6715-7A8B47B8F2D5}"/>
              </a:ext>
            </a:extLst>
          </p:cNvPr>
          <p:cNvCxnSpPr>
            <a:cxnSpLocks/>
          </p:cNvCxnSpPr>
          <p:nvPr/>
        </p:nvCxnSpPr>
        <p:spPr>
          <a:xfrm rot="16200000" flipH="1">
            <a:off x="5216288" y="1163707"/>
            <a:ext cx="249879" cy="1674331"/>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23" name="Google Shape;645;p51">
            <a:extLst>
              <a:ext uri="{FF2B5EF4-FFF2-40B4-BE49-F238E27FC236}">
                <a16:creationId xmlns:a16="http://schemas.microsoft.com/office/drawing/2014/main" id="{65E69CD8-0907-FFAF-FD46-527652B488A3}"/>
              </a:ext>
            </a:extLst>
          </p:cNvPr>
          <p:cNvSpPr/>
          <p:nvPr/>
        </p:nvSpPr>
        <p:spPr>
          <a:xfrm>
            <a:off x="4523427" y="3111326"/>
            <a:ext cx="16356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PROCESSING STATISTIC</a:t>
            </a:r>
          </a:p>
        </p:txBody>
      </p:sp>
      <p:sp>
        <p:nvSpPr>
          <p:cNvPr id="24" name="Google Shape;641;p51">
            <a:extLst>
              <a:ext uri="{FF2B5EF4-FFF2-40B4-BE49-F238E27FC236}">
                <a16:creationId xmlns:a16="http://schemas.microsoft.com/office/drawing/2014/main" id="{34B987FC-5637-0FAE-E8FC-02F8A0E18418}"/>
              </a:ext>
            </a:extLst>
          </p:cNvPr>
          <p:cNvSpPr/>
          <p:nvPr/>
        </p:nvSpPr>
        <p:spPr>
          <a:xfrm>
            <a:off x="3247235" y="2170183"/>
            <a:ext cx="207416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RAISE SEGREGATION REQUEST</a:t>
            </a:r>
          </a:p>
        </p:txBody>
      </p:sp>
      <p:cxnSp>
        <p:nvCxnSpPr>
          <p:cNvPr id="31" name="Connector: Elbow 30">
            <a:extLst>
              <a:ext uri="{FF2B5EF4-FFF2-40B4-BE49-F238E27FC236}">
                <a16:creationId xmlns:a16="http://schemas.microsoft.com/office/drawing/2014/main" id="{21AACC6B-A3D4-4127-78DC-D3FB25D9884F}"/>
              </a:ext>
            </a:extLst>
          </p:cNvPr>
          <p:cNvCxnSpPr>
            <a:stCxn id="640" idx="1"/>
            <a:endCxn id="645" idx="1"/>
          </p:cNvCxnSpPr>
          <p:nvPr/>
        </p:nvCxnSpPr>
        <p:spPr>
          <a:xfrm rot="10800000" flipV="1">
            <a:off x="2011933" y="1587029"/>
            <a:ext cx="1731930" cy="1806320"/>
          </a:xfrm>
          <a:prstGeom prst="bentConnector3">
            <a:avLst>
              <a:gd name="adj1" fmla="val 1751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78E2F8E-74D8-DEC7-92F2-D826EE72CD34}"/>
              </a:ext>
            </a:extLst>
          </p:cNvPr>
          <p:cNvCxnSpPr>
            <a:cxnSpLocks/>
          </p:cNvCxnSpPr>
          <p:nvPr/>
        </p:nvCxnSpPr>
        <p:spPr>
          <a:xfrm>
            <a:off x="4504062" y="2008014"/>
            <a:ext cx="0" cy="162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990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WASTE COLLECTOR WORKFLOW </a:t>
            </a:r>
            <a:endParaRPr dirty="0"/>
          </a:p>
        </p:txBody>
      </p:sp>
      <p:sp>
        <p:nvSpPr>
          <p:cNvPr id="640" name="Google Shape;640;p51"/>
          <p:cNvSpPr/>
          <p:nvPr/>
        </p:nvSpPr>
        <p:spPr>
          <a:xfrm>
            <a:off x="3743863" y="1300679"/>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a:solidFill>
                  <a:schemeClr val="dk2"/>
                </a:solidFill>
                <a:latin typeface="Fjalla One"/>
                <a:ea typeface="Fjalla One"/>
                <a:cs typeface="Fjalla One"/>
                <a:sym typeface="Fjalla One"/>
              </a:rPr>
              <a:t>USER</a:t>
            </a:r>
            <a:endParaRPr sz="1800">
              <a:solidFill>
                <a:schemeClr val="dk2"/>
              </a:solidFill>
              <a:latin typeface="Fjalla One"/>
              <a:ea typeface="Fjalla One"/>
              <a:cs typeface="Fjalla One"/>
              <a:sym typeface="Fjalla One"/>
            </a:endParaRPr>
          </a:p>
        </p:txBody>
      </p:sp>
      <p:sp>
        <p:nvSpPr>
          <p:cNvPr id="642" name="Google Shape;642;p51"/>
          <p:cNvSpPr/>
          <p:nvPr/>
        </p:nvSpPr>
        <p:spPr>
          <a:xfrm>
            <a:off x="3219913" y="2285400"/>
            <a:ext cx="25683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REQUEST</a:t>
            </a:r>
            <a:endParaRPr sz="1800" dirty="0">
              <a:solidFill>
                <a:schemeClr val="dk2"/>
              </a:solidFill>
              <a:latin typeface="Fjalla One"/>
              <a:ea typeface="Fjalla One"/>
              <a:cs typeface="Fjalla One"/>
              <a:sym typeface="Fjalla One"/>
            </a:endParaRPr>
          </a:p>
        </p:txBody>
      </p:sp>
      <p:sp>
        <p:nvSpPr>
          <p:cNvPr id="644" name="Google Shape;644;p51"/>
          <p:cNvSpPr/>
          <p:nvPr/>
        </p:nvSpPr>
        <p:spPr>
          <a:xfrm>
            <a:off x="3571883" y="3281404"/>
            <a:ext cx="2000233"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QUANTIFY WASTE</a:t>
            </a:r>
            <a:endParaRPr sz="1800" dirty="0">
              <a:solidFill>
                <a:schemeClr val="dk2"/>
              </a:solidFill>
              <a:latin typeface="Fjalla One"/>
              <a:ea typeface="Fjalla One"/>
              <a:cs typeface="Fjalla One"/>
              <a:sym typeface="Fjalla One"/>
            </a:endParaRPr>
          </a:p>
        </p:txBody>
      </p:sp>
      <p:cxnSp>
        <p:nvCxnSpPr>
          <p:cNvPr id="4" name="Straight Arrow Connector 3">
            <a:extLst>
              <a:ext uri="{FF2B5EF4-FFF2-40B4-BE49-F238E27FC236}">
                <a16:creationId xmlns:a16="http://schemas.microsoft.com/office/drawing/2014/main" id="{3C0951A5-AA6F-35B8-5DAB-CC7159CB4D93}"/>
              </a:ext>
            </a:extLst>
          </p:cNvPr>
          <p:cNvCxnSpPr>
            <a:stCxn id="640" idx="2"/>
            <a:endCxn id="642" idx="0"/>
          </p:cNvCxnSpPr>
          <p:nvPr/>
        </p:nvCxnSpPr>
        <p:spPr>
          <a:xfrm>
            <a:off x="4504063" y="1873379"/>
            <a:ext cx="0" cy="412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E47E07E-3692-038F-9375-AB108045F961}"/>
              </a:ext>
            </a:extLst>
          </p:cNvPr>
          <p:cNvCxnSpPr/>
          <p:nvPr/>
        </p:nvCxnSpPr>
        <p:spPr>
          <a:xfrm>
            <a:off x="4492273" y="2858100"/>
            <a:ext cx="0" cy="412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1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WASTE SEGREGATOR WORKFLOW </a:t>
            </a:r>
            <a:endParaRPr dirty="0"/>
          </a:p>
        </p:txBody>
      </p:sp>
      <p:sp>
        <p:nvSpPr>
          <p:cNvPr id="2" name="Google Shape;640;p51">
            <a:extLst>
              <a:ext uri="{FF2B5EF4-FFF2-40B4-BE49-F238E27FC236}">
                <a16:creationId xmlns:a16="http://schemas.microsoft.com/office/drawing/2014/main" id="{94C8C855-C569-0493-EA30-11D2009E5F14}"/>
              </a:ext>
            </a:extLst>
          </p:cNvPr>
          <p:cNvSpPr/>
          <p:nvPr/>
        </p:nvSpPr>
        <p:spPr>
          <a:xfrm>
            <a:off x="3811800" y="1493184"/>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a:solidFill>
                  <a:schemeClr val="dk2"/>
                </a:solidFill>
                <a:latin typeface="Fjalla One"/>
                <a:ea typeface="Fjalla One"/>
                <a:cs typeface="Fjalla One"/>
                <a:sym typeface="Fjalla One"/>
              </a:rPr>
              <a:t>USER</a:t>
            </a:r>
            <a:endParaRPr sz="1800">
              <a:solidFill>
                <a:schemeClr val="dk2"/>
              </a:solidFill>
              <a:latin typeface="Fjalla One"/>
              <a:ea typeface="Fjalla One"/>
              <a:cs typeface="Fjalla One"/>
              <a:sym typeface="Fjalla One"/>
            </a:endParaRPr>
          </a:p>
        </p:txBody>
      </p:sp>
      <p:sp>
        <p:nvSpPr>
          <p:cNvPr id="3" name="Google Shape;642;p51">
            <a:extLst>
              <a:ext uri="{FF2B5EF4-FFF2-40B4-BE49-F238E27FC236}">
                <a16:creationId xmlns:a16="http://schemas.microsoft.com/office/drawing/2014/main" id="{47A0982C-4D21-11BE-8B31-D13099AB808D}"/>
              </a:ext>
            </a:extLst>
          </p:cNvPr>
          <p:cNvSpPr/>
          <p:nvPr/>
        </p:nvSpPr>
        <p:spPr>
          <a:xfrm>
            <a:off x="3287850" y="2477905"/>
            <a:ext cx="25683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REQUEST</a:t>
            </a:r>
            <a:endParaRPr sz="1800" dirty="0">
              <a:solidFill>
                <a:schemeClr val="dk2"/>
              </a:solidFill>
              <a:latin typeface="Fjalla One"/>
              <a:ea typeface="Fjalla One"/>
              <a:cs typeface="Fjalla One"/>
              <a:sym typeface="Fjalla One"/>
            </a:endParaRPr>
          </a:p>
        </p:txBody>
      </p:sp>
      <p:sp>
        <p:nvSpPr>
          <p:cNvPr id="4" name="Google Shape;644;p51">
            <a:extLst>
              <a:ext uri="{FF2B5EF4-FFF2-40B4-BE49-F238E27FC236}">
                <a16:creationId xmlns:a16="http://schemas.microsoft.com/office/drawing/2014/main" id="{4F4C2DBB-994C-969E-FBF6-AAE715D5C269}"/>
              </a:ext>
            </a:extLst>
          </p:cNvPr>
          <p:cNvSpPr/>
          <p:nvPr/>
        </p:nvSpPr>
        <p:spPr>
          <a:xfrm>
            <a:off x="3639820" y="3473909"/>
            <a:ext cx="2000233"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SEGREGATES WASTE</a:t>
            </a:r>
            <a:endParaRPr sz="1800" dirty="0">
              <a:solidFill>
                <a:schemeClr val="dk2"/>
              </a:solidFill>
              <a:latin typeface="Fjalla One"/>
              <a:ea typeface="Fjalla One"/>
              <a:cs typeface="Fjalla One"/>
              <a:sym typeface="Fjalla One"/>
            </a:endParaRPr>
          </a:p>
        </p:txBody>
      </p:sp>
      <p:cxnSp>
        <p:nvCxnSpPr>
          <p:cNvPr id="5" name="Straight Arrow Connector 4">
            <a:extLst>
              <a:ext uri="{FF2B5EF4-FFF2-40B4-BE49-F238E27FC236}">
                <a16:creationId xmlns:a16="http://schemas.microsoft.com/office/drawing/2014/main" id="{2F5ABD8D-5305-FF40-D1F9-3F72E4865CC6}"/>
              </a:ext>
            </a:extLst>
          </p:cNvPr>
          <p:cNvCxnSpPr>
            <a:stCxn id="2" idx="2"/>
            <a:endCxn id="3" idx="0"/>
          </p:cNvCxnSpPr>
          <p:nvPr/>
        </p:nvCxnSpPr>
        <p:spPr>
          <a:xfrm>
            <a:off x="4572000" y="2065884"/>
            <a:ext cx="0" cy="412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E2CE04-D93C-040D-99BA-A5A868FB5525}"/>
              </a:ext>
            </a:extLst>
          </p:cNvPr>
          <p:cNvCxnSpPr/>
          <p:nvPr/>
        </p:nvCxnSpPr>
        <p:spPr>
          <a:xfrm>
            <a:off x="4560210" y="3050605"/>
            <a:ext cx="0" cy="4120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799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 INTEGRATOR WORKFLOW </a:t>
            </a:r>
            <a:endParaRPr dirty="0"/>
          </a:p>
        </p:txBody>
      </p:sp>
      <p:sp>
        <p:nvSpPr>
          <p:cNvPr id="640" name="Google Shape;640;p51"/>
          <p:cNvSpPr/>
          <p:nvPr/>
        </p:nvSpPr>
        <p:spPr>
          <a:xfrm>
            <a:off x="3743863" y="1300679"/>
            <a:ext cx="1520400" cy="5727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 sz="1800">
                <a:solidFill>
                  <a:schemeClr val="dk2"/>
                </a:solidFill>
                <a:latin typeface="Fjalla One"/>
                <a:ea typeface="Fjalla One"/>
                <a:cs typeface="Fjalla One"/>
                <a:sym typeface="Fjalla One"/>
              </a:rPr>
              <a:t>USER</a:t>
            </a:r>
            <a:endParaRPr sz="1800">
              <a:solidFill>
                <a:schemeClr val="dk2"/>
              </a:solidFill>
              <a:latin typeface="Fjalla One"/>
              <a:ea typeface="Fjalla One"/>
              <a:cs typeface="Fjalla One"/>
              <a:sym typeface="Fjalla One"/>
            </a:endParaRPr>
          </a:p>
        </p:txBody>
      </p:sp>
      <p:sp>
        <p:nvSpPr>
          <p:cNvPr id="641" name="Google Shape;641;p51"/>
          <p:cNvSpPr/>
          <p:nvPr/>
        </p:nvSpPr>
        <p:spPr>
          <a:xfrm>
            <a:off x="926569" y="2176822"/>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W</a:t>
            </a:r>
            <a:r>
              <a:rPr lang="en" sz="1800" dirty="0">
                <a:solidFill>
                  <a:schemeClr val="dk2"/>
                </a:solidFill>
                <a:latin typeface="Fjalla One"/>
                <a:ea typeface="Fjalla One"/>
                <a:cs typeface="Fjalla One"/>
                <a:sym typeface="Fjalla One"/>
              </a:rPr>
              <a:t>ASTE CONVERSION</a:t>
            </a:r>
            <a:endParaRPr sz="1800" dirty="0">
              <a:solidFill>
                <a:schemeClr val="dk2"/>
              </a:solidFill>
              <a:latin typeface="Fjalla One"/>
              <a:ea typeface="Fjalla One"/>
              <a:cs typeface="Fjalla One"/>
              <a:sym typeface="Fjalla One"/>
            </a:endParaRPr>
          </a:p>
        </p:txBody>
      </p:sp>
      <p:sp>
        <p:nvSpPr>
          <p:cNvPr id="642" name="Google Shape;642;p51"/>
          <p:cNvSpPr/>
          <p:nvPr/>
        </p:nvSpPr>
        <p:spPr>
          <a:xfrm>
            <a:off x="3219888" y="2166954"/>
            <a:ext cx="25683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PRODUCTS</a:t>
            </a:r>
            <a:endParaRPr sz="1800" dirty="0">
              <a:solidFill>
                <a:schemeClr val="dk2"/>
              </a:solidFill>
              <a:latin typeface="Fjalla One"/>
              <a:ea typeface="Fjalla One"/>
              <a:cs typeface="Fjalla One"/>
              <a:sym typeface="Fjalla One"/>
            </a:endParaRPr>
          </a:p>
        </p:txBody>
      </p:sp>
      <p:sp>
        <p:nvSpPr>
          <p:cNvPr id="643" name="Google Shape;643;p51"/>
          <p:cNvSpPr/>
          <p:nvPr/>
        </p:nvSpPr>
        <p:spPr>
          <a:xfrm>
            <a:off x="6142813" y="2166954"/>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VISIT MARKETPLACE</a:t>
            </a:r>
            <a:endParaRPr sz="1800" dirty="0">
              <a:solidFill>
                <a:schemeClr val="dk2"/>
              </a:solidFill>
              <a:latin typeface="Fjalla One"/>
              <a:ea typeface="Fjalla One"/>
              <a:cs typeface="Fjalla One"/>
              <a:sym typeface="Fjalla One"/>
            </a:endParaRPr>
          </a:p>
        </p:txBody>
      </p:sp>
      <p:cxnSp>
        <p:nvCxnSpPr>
          <p:cNvPr id="647" name="Google Shape;647;p51"/>
          <p:cNvCxnSpPr>
            <a:stCxn id="641" idx="3"/>
            <a:endCxn id="642" idx="1"/>
          </p:cNvCxnSpPr>
          <p:nvPr/>
        </p:nvCxnSpPr>
        <p:spPr>
          <a:xfrm flipV="1">
            <a:off x="2446969" y="2453304"/>
            <a:ext cx="772919" cy="9868"/>
          </a:xfrm>
          <a:prstGeom prst="straightConnector1">
            <a:avLst/>
          </a:prstGeom>
          <a:noFill/>
          <a:ln w="9525" cap="flat" cmpd="sng">
            <a:solidFill>
              <a:schemeClr val="dk1"/>
            </a:solidFill>
            <a:prstDash val="solid"/>
            <a:round/>
            <a:headEnd type="none" w="med" len="med"/>
            <a:tailEnd type="triangle" w="med" len="med"/>
          </a:ln>
        </p:spPr>
      </p:cxnSp>
      <p:cxnSp>
        <p:nvCxnSpPr>
          <p:cNvPr id="652" name="Google Shape;652;p51"/>
          <p:cNvCxnSpPr>
            <a:stCxn id="640" idx="2"/>
            <a:endCxn id="641" idx="0"/>
          </p:cNvCxnSpPr>
          <p:nvPr/>
        </p:nvCxnSpPr>
        <p:spPr>
          <a:xfrm rot="5400000">
            <a:off x="2943695" y="616453"/>
            <a:ext cx="303443" cy="2817294"/>
          </a:xfrm>
          <a:prstGeom prst="bentConnector3">
            <a:avLst>
              <a:gd name="adj1" fmla="val 50000"/>
            </a:avLst>
          </a:prstGeom>
          <a:noFill/>
          <a:ln w="9525" cap="flat" cmpd="sng">
            <a:solidFill>
              <a:schemeClr val="dk1"/>
            </a:solidFill>
            <a:prstDash val="solid"/>
            <a:round/>
            <a:headEnd type="none" w="med" len="med"/>
            <a:tailEnd type="triangle" w="med" len="med"/>
          </a:ln>
        </p:spPr>
      </p:cxnSp>
      <p:sp>
        <p:nvSpPr>
          <p:cNvPr id="654" name="Google Shape;654;p51"/>
          <p:cNvSpPr/>
          <p:nvPr/>
        </p:nvSpPr>
        <p:spPr>
          <a:xfrm>
            <a:off x="3743838" y="3002354"/>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PUBLISH PRODUCTS</a:t>
            </a:r>
            <a:endParaRPr sz="1800" dirty="0">
              <a:solidFill>
                <a:schemeClr val="dk2"/>
              </a:solidFill>
              <a:latin typeface="Fjalla One"/>
              <a:ea typeface="Fjalla One"/>
              <a:cs typeface="Fjalla One"/>
              <a:sym typeface="Fjalla One"/>
            </a:endParaRPr>
          </a:p>
        </p:txBody>
      </p:sp>
      <p:sp>
        <p:nvSpPr>
          <p:cNvPr id="655" name="Google Shape;655;p51"/>
          <p:cNvSpPr/>
          <p:nvPr/>
        </p:nvSpPr>
        <p:spPr>
          <a:xfrm>
            <a:off x="6142813" y="2981354"/>
            <a:ext cx="15204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2"/>
                </a:solidFill>
                <a:latin typeface="Fjalla One"/>
                <a:ea typeface="Fjalla One"/>
                <a:cs typeface="Fjalla One"/>
                <a:sym typeface="Fjalla One"/>
              </a:rPr>
              <a:t>BUY</a:t>
            </a:r>
          </a:p>
        </p:txBody>
      </p:sp>
      <p:sp>
        <p:nvSpPr>
          <p:cNvPr id="5" name="Google Shape;644;p51">
            <a:extLst>
              <a:ext uri="{FF2B5EF4-FFF2-40B4-BE49-F238E27FC236}">
                <a16:creationId xmlns:a16="http://schemas.microsoft.com/office/drawing/2014/main" id="{73E76436-F561-42EC-7B0A-8A16EAC8A0C2}"/>
              </a:ext>
            </a:extLst>
          </p:cNvPr>
          <p:cNvSpPr/>
          <p:nvPr/>
        </p:nvSpPr>
        <p:spPr>
          <a:xfrm>
            <a:off x="3760074" y="3785801"/>
            <a:ext cx="14952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a:t>
            </a:r>
            <a:endParaRPr sz="1800" dirty="0">
              <a:solidFill>
                <a:schemeClr val="dk2"/>
              </a:solidFill>
              <a:latin typeface="Fjalla One"/>
              <a:ea typeface="Fjalla One"/>
              <a:cs typeface="Fjalla One"/>
              <a:sym typeface="Fjalla One"/>
            </a:endParaRPr>
          </a:p>
        </p:txBody>
      </p:sp>
      <p:sp>
        <p:nvSpPr>
          <p:cNvPr id="11" name="Google Shape;644;p51">
            <a:extLst>
              <a:ext uri="{FF2B5EF4-FFF2-40B4-BE49-F238E27FC236}">
                <a16:creationId xmlns:a16="http://schemas.microsoft.com/office/drawing/2014/main" id="{1C8D767E-D636-9441-AA7C-517559ECAD1C}"/>
              </a:ext>
            </a:extLst>
          </p:cNvPr>
          <p:cNvSpPr/>
          <p:nvPr/>
        </p:nvSpPr>
        <p:spPr>
          <a:xfrm>
            <a:off x="6155413" y="3785801"/>
            <a:ext cx="1495200" cy="572700"/>
          </a:xfrm>
          <a:prstGeom prst="roundRect">
            <a:avLst>
              <a:gd name="adj" fmla="val 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Fjalla One"/>
                <a:ea typeface="Fjalla One"/>
                <a:cs typeface="Fjalla One"/>
                <a:sym typeface="Fjalla One"/>
              </a:rPr>
              <a:t>MANAGE ORDERS</a:t>
            </a:r>
            <a:endParaRPr sz="1800" dirty="0">
              <a:solidFill>
                <a:schemeClr val="dk2"/>
              </a:solidFill>
              <a:latin typeface="Fjalla One"/>
              <a:ea typeface="Fjalla One"/>
              <a:cs typeface="Fjalla One"/>
              <a:sym typeface="Fjalla One"/>
            </a:endParaRPr>
          </a:p>
        </p:txBody>
      </p:sp>
      <p:cxnSp>
        <p:nvCxnSpPr>
          <p:cNvPr id="15" name="Connector: Elbow 14">
            <a:extLst>
              <a:ext uri="{FF2B5EF4-FFF2-40B4-BE49-F238E27FC236}">
                <a16:creationId xmlns:a16="http://schemas.microsoft.com/office/drawing/2014/main" id="{D7C85816-CA24-1B8B-92B0-A16869626408}"/>
              </a:ext>
            </a:extLst>
          </p:cNvPr>
          <p:cNvCxnSpPr>
            <a:stCxn id="640" idx="2"/>
            <a:endCxn id="642" idx="0"/>
          </p:cNvCxnSpPr>
          <p:nvPr/>
        </p:nvCxnSpPr>
        <p:spPr>
          <a:xfrm rot="5400000">
            <a:off x="4357264" y="2020154"/>
            <a:ext cx="293575" cy="2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51691E5-64F6-2FA5-2719-F313F1B16722}"/>
              </a:ext>
            </a:extLst>
          </p:cNvPr>
          <p:cNvCxnSpPr>
            <a:stCxn id="640" idx="2"/>
            <a:endCxn id="643" idx="0"/>
          </p:cNvCxnSpPr>
          <p:nvPr/>
        </p:nvCxnSpPr>
        <p:spPr>
          <a:xfrm rot="16200000" flipH="1">
            <a:off x="5556751" y="820691"/>
            <a:ext cx="293575" cy="239895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B0570D-485E-2679-39B4-75EAD158B74D}"/>
              </a:ext>
            </a:extLst>
          </p:cNvPr>
          <p:cNvCxnSpPr>
            <a:stCxn id="642" idx="2"/>
            <a:endCxn id="654" idx="0"/>
          </p:cNvCxnSpPr>
          <p:nvPr/>
        </p:nvCxnSpPr>
        <p:spPr>
          <a:xfrm>
            <a:off x="4504038" y="2739654"/>
            <a:ext cx="0" cy="262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2696D2-4FDD-A5D6-D179-5FA19422CA37}"/>
              </a:ext>
            </a:extLst>
          </p:cNvPr>
          <p:cNvCxnSpPr>
            <a:stCxn id="654" idx="2"/>
            <a:endCxn id="5" idx="0"/>
          </p:cNvCxnSpPr>
          <p:nvPr/>
        </p:nvCxnSpPr>
        <p:spPr>
          <a:xfrm>
            <a:off x="4504038" y="3575054"/>
            <a:ext cx="3636" cy="2107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8B8D32-EF02-1B9D-C07A-50A8A713D903}"/>
              </a:ext>
            </a:extLst>
          </p:cNvPr>
          <p:cNvCxnSpPr>
            <a:cxnSpLocks/>
          </p:cNvCxnSpPr>
          <p:nvPr/>
        </p:nvCxnSpPr>
        <p:spPr>
          <a:xfrm>
            <a:off x="6938231" y="2737438"/>
            <a:ext cx="0" cy="252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9B732FC-E5F9-08AA-6003-51E9CDEAF7DA}"/>
              </a:ext>
            </a:extLst>
          </p:cNvPr>
          <p:cNvCxnSpPr/>
          <p:nvPr/>
        </p:nvCxnSpPr>
        <p:spPr>
          <a:xfrm>
            <a:off x="6947652" y="3529447"/>
            <a:ext cx="0" cy="252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42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2"/>
          <p:cNvSpPr txBox="1">
            <a:spLocks noGrp="1"/>
          </p:cNvSpPr>
          <p:nvPr>
            <p:ph type="title"/>
          </p:nvPr>
        </p:nvSpPr>
        <p:spPr>
          <a:xfrm>
            <a:off x="1991650" y="1126975"/>
            <a:ext cx="5183700" cy="22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661" name="Google Shape;661;p52"/>
          <p:cNvSpPr txBox="1">
            <a:spLocks noGrp="1"/>
          </p:cNvSpPr>
          <p:nvPr>
            <p:ph type="subTitle" idx="1"/>
          </p:nvPr>
        </p:nvSpPr>
        <p:spPr>
          <a:xfrm>
            <a:off x="1983850" y="2964425"/>
            <a:ext cx="51993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US produces an average of more than 1,700 pounds of food, plastic, and hazardous waste per person. At that rate, 5% of the world’s population generates 40% of the world’s waste.</a:t>
            </a:r>
            <a:endParaRPr sz="1150" dirty="0">
              <a:solidFill>
                <a:srgbClr val="37464E"/>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endParaRPr sz="1100" dirty="0">
              <a:solidFill>
                <a:srgbClr val="000000"/>
              </a:solidFill>
              <a:latin typeface="Arial"/>
              <a:ea typeface="Arial"/>
              <a:cs typeface="Arial"/>
              <a:sym typeface="Arial"/>
            </a:endParaRPr>
          </a:p>
          <a:p>
            <a:pPr marL="0" lvl="0" indent="0" algn="ctr" rtl="0">
              <a:spcBef>
                <a:spcPts val="0"/>
              </a:spcBef>
              <a:spcAft>
                <a:spcPts val="0"/>
              </a:spcAft>
              <a:buNone/>
            </a:pPr>
            <a:endParaRPr dirty="0"/>
          </a:p>
        </p:txBody>
      </p:sp>
      <p:cxnSp>
        <p:nvCxnSpPr>
          <p:cNvPr id="662" name="Google Shape;662;p52"/>
          <p:cNvCxnSpPr/>
          <p:nvPr/>
        </p:nvCxnSpPr>
        <p:spPr>
          <a:xfrm>
            <a:off x="3151200" y="765725"/>
            <a:ext cx="28416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53"/>
          <p:cNvSpPr txBox="1">
            <a:spLocks noGrp="1"/>
          </p:cNvSpPr>
          <p:nvPr>
            <p:ph type="body" idx="1"/>
          </p:nvPr>
        </p:nvSpPr>
        <p:spPr>
          <a:xfrm>
            <a:off x="720000" y="1749150"/>
            <a:ext cx="3769500" cy="23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They’re simple </a:t>
            </a:r>
            <a:endParaRPr>
              <a:solidFill>
                <a:schemeClr val="dk1"/>
              </a:solidFill>
            </a:endParaRPr>
          </a:p>
          <a:p>
            <a:pPr marL="457200" lvl="0" indent="-317500" algn="l" rtl="0">
              <a:spcBef>
                <a:spcPts val="0"/>
              </a:spcBef>
              <a:spcAft>
                <a:spcPts val="0"/>
              </a:spcAft>
              <a:buSzPts val="1400"/>
              <a:buChar char="●"/>
            </a:pPr>
            <a:r>
              <a:rPr lang="en">
                <a:solidFill>
                  <a:schemeClr val="dk1"/>
                </a:solidFill>
              </a:rPr>
              <a:t>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You’ll never forget to buy milk!</a:t>
            </a:r>
            <a:endParaRPr>
              <a:solidFill>
                <a:schemeClr val="dk1"/>
              </a:solidFill>
            </a:endParaRPr>
          </a:p>
          <a:p>
            <a:pPr marL="0" lvl="0" indent="0" algn="l" rtl="0">
              <a:spcBef>
                <a:spcPts val="1600"/>
              </a:spcBef>
              <a:spcAft>
                <a:spcPts val="0"/>
              </a:spcAft>
              <a:buClr>
                <a:schemeClr val="hlink"/>
              </a:buClr>
              <a:buSzPts val="1100"/>
              <a:buFont typeface="Arial"/>
              <a:buNone/>
            </a:pPr>
            <a:r>
              <a:rPr lang="en">
                <a:solidFill>
                  <a:schemeClr val="dk1"/>
                </a:solidFill>
              </a:rPr>
              <a:t>And the most important thing: the audience won’t miss the point of your presentation</a:t>
            </a:r>
            <a:endParaRPr>
              <a:solidFill>
                <a:schemeClr val="dk1"/>
              </a:solidFill>
            </a:endParaRPr>
          </a:p>
        </p:txBody>
      </p:sp>
      <p:sp>
        <p:nvSpPr>
          <p:cNvPr id="668" name="Google Shape;668;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UNIQUE FEATURES</a:t>
            </a:r>
            <a:endParaRPr/>
          </a:p>
        </p:txBody>
      </p:sp>
      <p:sp>
        <p:nvSpPr>
          <p:cNvPr id="669" name="Google Shape;669;p53"/>
          <p:cNvSpPr/>
          <p:nvPr/>
        </p:nvSpPr>
        <p:spPr>
          <a:xfrm>
            <a:off x="5108700" y="1126350"/>
            <a:ext cx="3109800" cy="3291600"/>
          </a:xfrm>
          <a:prstGeom prst="teardrop">
            <a:avLst>
              <a:gd name="adj" fmla="val 57655"/>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0" name="Google Shape;670;p53"/>
          <p:cNvPicPr preferRelativeResize="0"/>
          <p:nvPr/>
        </p:nvPicPr>
        <p:blipFill rotWithShape="1">
          <a:blip r:embed="rId3">
            <a:alphaModFix/>
          </a:blip>
          <a:srcRect l="29290" t="33527" r="1366" b="10963"/>
          <a:stretch/>
        </p:blipFill>
        <p:spPr>
          <a:xfrm>
            <a:off x="5167897" y="1175527"/>
            <a:ext cx="2991600" cy="3193200"/>
          </a:xfrm>
          <a:prstGeom prst="teardrop">
            <a:avLst>
              <a:gd name="adj" fmla="val 56961"/>
            </a:avLst>
          </a:prstGeom>
          <a:noFill/>
          <a:ln w="28575" cap="flat" cmpd="sng">
            <a:solidFill>
              <a:schemeClr val="dk2"/>
            </a:solidFill>
            <a:prstDash val="solid"/>
            <a:round/>
            <a:headEnd type="none" w="sm" len="sm"/>
            <a:tailEnd type="none" w="sm" len="sm"/>
          </a:ln>
        </p:spPr>
      </p:pic>
      <p:grpSp>
        <p:nvGrpSpPr>
          <p:cNvPr id="671" name="Google Shape;671;p53"/>
          <p:cNvGrpSpPr/>
          <p:nvPr/>
        </p:nvGrpSpPr>
        <p:grpSpPr>
          <a:xfrm>
            <a:off x="4990923" y="1287659"/>
            <a:ext cx="1002600" cy="807000"/>
            <a:chOff x="9488173" y="3326084"/>
            <a:chExt cx="1002600" cy="807000"/>
          </a:xfrm>
        </p:grpSpPr>
        <p:sp>
          <p:nvSpPr>
            <p:cNvPr id="672" name="Google Shape;672;p53"/>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53"/>
            <p:cNvGrpSpPr/>
            <p:nvPr/>
          </p:nvGrpSpPr>
          <p:grpSpPr>
            <a:xfrm rot="-1258794">
              <a:off x="9624553" y="3518442"/>
              <a:ext cx="729665" cy="422686"/>
              <a:chOff x="2502775" y="2414600"/>
              <a:chExt cx="2761625" cy="1599775"/>
            </a:xfrm>
          </p:grpSpPr>
          <p:grpSp>
            <p:nvGrpSpPr>
              <p:cNvPr id="674" name="Google Shape;674;p53"/>
              <p:cNvGrpSpPr/>
              <p:nvPr/>
            </p:nvGrpSpPr>
            <p:grpSpPr>
              <a:xfrm>
                <a:off x="2502775" y="2414600"/>
                <a:ext cx="2761625" cy="1591450"/>
                <a:chOff x="2511975" y="3452275"/>
                <a:chExt cx="2761625" cy="1591450"/>
              </a:xfrm>
            </p:grpSpPr>
            <p:sp>
              <p:nvSpPr>
                <p:cNvPr id="675" name="Google Shape;675;p53"/>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3"/>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3"/>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0" name="Google Shape;680;p53"/>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pic>
        <p:nvPicPr>
          <p:cNvPr id="681" name="Google Shape;681;p5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GREEN LIVING SOLUTION</a:t>
            </a:r>
            <a:endParaRPr/>
          </a:p>
        </p:txBody>
      </p:sp>
      <p:sp>
        <p:nvSpPr>
          <p:cNvPr id="687" name="Google Shape;687;p54"/>
          <p:cNvSpPr/>
          <p:nvPr/>
        </p:nvSpPr>
        <p:spPr>
          <a:xfrm rot="-1240717">
            <a:off x="5202075" y="1493829"/>
            <a:ext cx="869945" cy="534236"/>
          </a:xfrm>
          <a:prstGeom prst="ellipse">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4"/>
          <p:cNvSpPr/>
          <p:nvPr/>
        </p:nvSpPr>
        <p:spPr>
          <a:xfrm>
            <a:off x="5639300" y="2589525"/>
            <a:ext cx="2991224" cy="648291"/>
          </a:xfrm>
          <a:prstGeom prst="rect">
            <a:avLst/>
          </a:prstGeom>
        </p:spPr>
        <p:txBody>
          <a:bodyPr>
            <a:prstTxWarp prst="textPlain">
              <a:avLst/>
            </a:prstTxWarp>
          </a:bodyPr>
          <a:lstStyle/>
          <a:p>
            <a:pPr lvl="0" algn="ctr"/>
            <a:r>
              <a:rPr b="0" i="0">
                <a:ln w="19050" cap="flat" cmpd="sng">
                  <a:solidFill>
                    <a:schemeClr val="dk2"/>
                  </a:solidFill>
                  <a:prstDash val="solid"/>
                  <a:round/>
                  <a:headEnd type="none" w="sm" len="sm"/>
                  <a:tailEnd type="none" w="sm" len="sm"/>
                </a:ln>
                <a:noFill/>
                <a:latin typeface="Fjalla One"/>
              </a:rPr>
              <a:t>REVITALIZE</a:t>
            </a:r>
          </a:p>
        </p:txBody>
      </p:sp>
      <p:sp>
        <p:nvSpPr>
          <p:cNvPr id="689" name="Google Shape;689;p54"/>
          <p:cNvSpPr/>
          <p:nvPr/>
        </p:nvSpPr>
        <p:spPr>
          <a:xfrm>
            <a:off x="5639300" y="1832475"/>
            <a:ext cx="2280730" cy="659951"/>
          </a:xfrm>
          <a:prstGeom prst="rect">
            <a:avLst/>
          </a:prstGeom>
        </p:spPr>
        <p:txBody>
          <a:bodyPr>
            <a:prstTxWarp prst="textPlain">
              <a:avLst/>
            </a:prstTxWarp>
          </a:bodyPr>
          <a:lstStyle/>
          <a:p>
            <a:pPr lvl="0" algn="ctr"/>
            <a:r>
              <a:rPr b="0" i="0">
                <a:ln w="19050" cap="flat" cmpd="sng">
                  <a:solidFill>
                    <a:schemeClr val="dk2"/>
                  </a:solidFill>
                  <a:prstDash val="solid"/>
                  <a:round/>
                  <a:headEnd type="none" w="sm" len="sm"/>
                  <a:tailEnd type="none" w="sm" len="sm"/>
                </a:ln>
                <a:noFill/>
                <a:latin typeface="Fjalla One"/>
              </a:rPr>
              <a:t>RECYCLE</a:t>
            </a:r>
          </a:p>
        </p:txBody>
      </p:sp>
      <p:sp>
        <p:nvSpPr>
          <p:cNvPr id="690" name="Google Shape;690;p54"/>
          <p:cNvSpPr/>
          <p:nvPr/>
        </p:nvSpPr>
        <p:spPr>
          <a:xfrm>
            <a:off x="5639300" y="3334925"/>
            <a:ext cx="2681840" cy="648291"/>
          </a:xfrm>
          <a:prstGeom prst="rect">
            <a:avLst/>
          </a:prstGeom>
        </p:spPr>
        <p:txBody>
          <a:bodyPr>
            <a:prstTxWarp prst="textPlain">
              <a:avLst/>
            </a:prstTxWarp>
          </a:bodyPr>
          <a:lstStyle/>
          <a:p>
            <a:pPr lvl="0" algn="ctr"/>
            <a:r>
              <a:rPr b="0" i="0">
                <a:ln w="19050" cap="flat" cmpd="sng">
                  <a:solidFill>
                    <a:schemeClr val="dk2"/>
                  </a:solidFill>
                  <a:prstDash val="solid"/>
                  <a:round/>
                  <a:headEnd type="none" w="sm" len="sm"/>
                  <a:tailEnd type="none" w="sm" len="sm"/>
                </a:ln>
                <a:noFill/>
                <a:latin typeface="Fjalla One"/>
              </a:rPr>
              <a:t>REINVENT</a:t>
            </a:r>
          </a:p>
        </p:txBody>
      </p:sp>
      <p:grpSp>
        <p:nvGrpSpPr>
          <p:cNvPr id="691" name="Google Shape;691;p54"/>
          <p:cNvGrpSpPr/>
          <p:nvPr/>
        </p:nvGrpSpPr>
        <p:grpSpPr>
          <a:xfrm rot="-1258794">
            <a:off x="5272218" y="1549607"/>
            <a:ext cx="729676" cy="422686"/>
            <a:chOff x="2502734" y="2414600"/>
            <a:chExt cx="2761666" cy="1599775"/>
          </a:xfrm>
        </p:grpSpPr>
        <p:grpSp>
          <p:nvGrpSpPr>
            <p:cNvPr id="692" name="Google Shape;692;p54"/>
            <p:cNvGrpSpPr/>
            <p:nvPr/>
          </p:nvGrpSpPr>
          <p:grpSpPr>
            <a:xfrm>
              <a:off x="2502734" y="2414600"/>
              <a:ext cx="2761666" cy="1591450"/>
              <a:chOff x="2511934" y="3452275"/>
              <a:chExt cx="2761666" cy="1591450"/>
            </a:xfrm>
          </p:grpSpPr>
          <p:sp>
            <p:nvSpPr>
              <p:cNvPr id="693" name="Google Shape;693;p54"/>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2511934" y="3786213"/>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solidFill>
                <a:schemeClr val="dk2"/>
              </a:solidFill>
              <a:ln w="64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solidFill>
                <a:schemeClr val="lt1"/>
              </a:solidFill>
              <a:ln w="64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8" name="Google Shape;698;p54"/>
            <p:cNvCxnSpPr/>
            <p:nvPr/>
          </p:nvCxnSpPr>
          <p:spPr>
            <a:xfrm>
              <a:off x="3876150" y="2434575"/>
              <a:ext cx="0" cy="1579800"/>
            </a:xfrm>
            <a:prstGeom prst="straightConnector1">
              <a:avLst/>
            </a:prstGeom>
            <a:noFill/>
            <a:ln w="9525" cap="flat" cmpd="sng">
              <a:solidFill>
                <a:schemeClr val="lt1"/>
              </a:solidFill>
              <a:prstDash val="solid"/>
              <a:round/>
              <a:headEnd type="none" w="med" len="med"/>
              <a:tailEnd type="none" w="med" len="med"/>
            </a:ln>
          </p:spPr>
        </p:cxnSp>
      </p:grpSp>
      <p:sp>
        <p:nvSpPr>
          <p:cNvPr id="699" name="Google Shape;699;p54"/>
          <p:cNvSpPr txBox="1"/>
          <p:nvPr/>
        </p:nvSpPr>
        <p:spPr>
          <a:xfrm>
            <a:off x="532825" y="1281250"/>
            <a:ext cx="4450500" cy="3376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Green Living Solutions Overview: Marketplace specializing in upcycled and recycled products. Partnership with the government for curated eco-friendly offerings.</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Circular Economy Focus: Emphasis on reducing waste and promoting a circular economy.</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Inclusive Platform:</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Community Building: Fosters a community dedicated to sustainable living and innovation.</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Empowering Small Businesses: Provides a platform for small businesses to thrive in the green market.</a:t>
            </a:r>
            <a:endParaRPr sz="1300" b="1">
              <a:solidFill>
                <a:schemeClr val="dk2"/>
              </a:solidFill>
              <a:latin typeface="Roboto"/>
              <a:ea typeface="Roboto"/>
              <a:cs typeface="Roboto"/>
              <a:sym typeface="Roboto"/>
            </a:endParaRPr>
          </a:p>
          <a:p>
            <a:pPr marL="457200" lvl="0" indent="-311150" algn="l" rtl="0">
              <a:lnSpc>
                <a:spcPct val="115000"/>
              </a:lnSpc>
              <a:spcBef>
                <a:spcPts val="0"/>
              </a:spcBef>
              <a:spcAft>
                <a:spcPts val="0"/>
              </a:spcAft>
              <a:buClr>
                <a:schemeClr val="dk2"/>
              </a:buClr>
              <a:buSzPts val="1300"/>
              <a:buFont typeface="Roboto"/>
              <a:buChar char="●"/>
            </a:pPr>
            <a:r>
              <a:rPr lang="en" sz="1300" b="1">
                <a:solidFill>
                  <a:schemeClr val="dk2"/>
                </a:solidFill>
                <a:latin typeface="Roboto"/>
                <a:ea typeface="Roboto"/>
                <a:cs typeface="Roboto"/>
                <a:sym typeface="Roboto"/>
              </a:rPr>
              <a:t>Conscious Consumerism: Encourages environmentally conscious purchasing decisions</a:t>
            </a:r>
            <a:endParaRPr b="1">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356" name="Google Shape;356;p41"/>
          <p:cNvSpPr txBox="1">
            <a:spLocks noGrp="1"/>
          </p:cNvSpPr>
          <p:nvPr>
            <p:ph type="title" idx="2"/>
          </p:nvPr>
        </p:nvSpPr>
        <p:spPr>
          <a:xfrm>
            <a:off x="452300" y="3104964"/>
            <a:ext cx="23601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Chinmay Gulhane</a:t>
            </a:r>
            <a:endParaRPr/>
          </a:p>
        </p:txBody>
      </p:sp>
      <p:sp>
        <p:nvSpPr>
          <p:cNvPr id="357" name="Google Shape;357;p41"/>
          <p:cNvSpPr txBox="1">
            <a:spLocks noGrp="1"/>
          </p:cNvSpPr>
          <p:nvPr>
            <p:ph type="title" idx="3"/>
          </p:nvPr>
        </p:nvSpPr>
        <p:spPr>
          <a:xfrm>
            <a:off x="3207087" y="3104964"/>
            <a:ext cx="23604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Raveena Ingale</a:t>
            </a:r>
            <a:endParaRPr/>
          </a:p>
        </p:txBody>
      </p:sp>
      <p:sp>
        <p:nvSpPr>
          <p:cNvPr id="358" name="Google Shape;358;p41"/>
          <p:cNvSpPr txBox="1">
            <a:spLocks noGrp="1"/>
          </p:cNvSpPr>
          <p:nvPr>
            <p:ph type="subTitle" idx="1"/>
          </p:nvPr>
        </p:nvSpPr>
        <p:spPr>
          <a:xfrm>
            <a:off x="3207092" y="3632050"/>
            <a:ext cx="23604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002837209</a:t>
            </a:r>
            <a:endParaRPr dirty="0"/>
          </a:p>
        </p:txBody>
      </p:sp>
      <p:sp>
        <p:nvSpPr>
          <p:cNvPr id="359" name="Google Shape;359;p41"/>
          <p:cNvSpPr txBox="1">
            <a:spLocks noGrp="1"/>
          </p:cNvSpPr>
          <p:nvPr>
            <p:ph type="subTitle" idx="4"/>
          </p:nvPr>
        </p:nvSpPr>
        <p:spPr>
          <a:xfrm>
            <a:off x="452459" y="3632050"/>
            <a:ext cx="23601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002831871 </a:t>
            </a:r>
            <a:endParaRPr dirty="0"/>
          </a:p>
        </p:txBody>
      </p:sp>
      <p:sp>
        <p:nvSpPr>
          <p:cNvPr id="360" name="Google Shape;360;p41"/>
          <p:cNvSpPr/>
          <p:nvPr/>
        </p:nvSpPr>
        <p:spPr>
          <a:xfrm>
            <a:off x="880512" y="1335925"/>
            <a:ext cx="1503600" cy="15918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41"/>
          <p:cNvPicPr preferRelativeResize="0"/>
          <p:nvPr/>
        </p:nvPicPr>
        <p:blipFill>
          <a:blip r:embed="rId3"/>
          <a:srcRect l="4973" r="4973"/>
          <a:stretch/>
        </p:blipFill>
        <p:spPr>
          <a:xfrm>
            <a:off x="909137" y="1359705"/>
            <a:ext cx="1446300" cy="1544100"/>
          </a:xfrm>
          <a:prstGeom prst="teardrop">
            <a:avLst>
              <a:gd name="adj" fmla="val 57299"/>
            </a:avLst>
          </a:prstGeom>
          <a:noFill/>
          <a:ln w="28575" cap="flat" cmpd="sng">
            <a:solidFill>
              <a:schemeClr val="dk2"/>
            </a:solidFill>
            <a:prstDash val="solid"/>
            <a:round/>
            <a:headEnd type="none" w="sm" len="sm"/>
            <a:tailEnd type="none" w="sm" len="sm"/>
          </a:ln>
        </p:spPr>
      </p:pic>
      <p:sp>
        <p:nvSpPr>
          <p:cNvPr id="362" name="Google Shape;362;p41"/>
          <p:cNvSpPr/>
          <p:nvPr/>
        </p:nvSpPr>
        <p:spPr>
          <a:xfrm>
            <a:off x="3635487" y="1335925"/>
            <a:ext cx="1503600" cy="15918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 name="Google Shape;363;p41"/>
          <p:cNvPicPr preferRelativeResize="0"/>
          <p:nvPr/>
        </p:nvPicPr>
        <p:blipFill>
          <a:blip r:embed="rId4"/>
          <a:srcRect t="1623" b="1623"/>
          <a:stretch/>
        </p:blipFill>
        <p:spPr>
          <a:xfrm>
            <a:off x="3664112" y="1359705"/>
            <a:ext cx="1446300" cy="1544100"/>
          </a:xfrm>
          <a:prstGeom prst="teardrop">
            <a:avLst>
              <a:gd name="adj" fmla="val 57299"/>
            </a:avLst>
          </a:prstGeom>
          <a:noFill/>
          <a:ln w="28575" cap="flat" cmpd="sng">
            <a:solidFill>
              <a:schemeClr val="dk2"/>
            </a:solidFill>
            <a:prstDash val="solid"/>
            <a:round/>
            <a:headEnd type="none" w="sm" len="sm"/>
            <a:tailEnd type="none" w="sm" len="sm"/>
          </a:ln>
        </p:spPr>
      </p:pic>
      <p:sp>
        <p:nvSpPr>
          <p:cNvPr id="364" name="Google Shape;364;p41"/>
          <p:cNvSpPr txBox="1">
            <a:spLocks noGrp="1"/>
          </p:cNvSpPr>
          <p:nvPr>
            <p:ph type="title" idx="3"/>
          </p:nvPr>
        </p:nvSpPr>
        <p:spPr>
          <a:xfrm>
            <a:off x="5874087" y="3104964"/>
            <a:ext cx="23604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Prarthana Shetty</a:t>
            </a:r>
            <a:endParaRPr/>
          </a:p>
        </p:txBody>
      </p:sp>
      <p:sp>
        <p:nvSpPr>
          <p:cNvPr id="365" name="Google Shape;365;p41"/>
          <p:cNvSpPr txBox="1">
            <a:spLocks noGrp="1"/>
          </p:cNvSpPr>
          <p:nvPr>
            <p:ph type="subTitle" idx="1"/>
          </p:nvPr>
        </p:nvSpPr>
        <p:spPr>
          <a:xfrm>
            <a:off x="5874092" y="3632050"/>
            <a:ext cx="2360400" cy="83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002833314</a:t>
            </a:r>
            <a:endParaRPr dirty="0"/>
          </a:p>
        </p:txBody>
      </p:sp>
      <p:sp>
        <p:nvSpPr>
          <p:cNvPr id="366" name="Google Shape;366;p41"/>
          <p:cNvSpPr/>
          <p:nvPr/>
        </p:nvSpPr>
        <p:spPr>
          <a:xfrm>
            <a:off x="6302487" y="1335925"/>
            <a:ext cx="1503600" cy="15918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41"/>
          <p:cNvPicPr preferRelativeResize="0"/>
          <p:nvPr/>
        </p:nvPicPr>
        <p:blipFill rotWithShape="1">
          <a:blip r:embed="rId5">
            <a:alphaModFix/>
          </a:blip>
          <a:srcRect l="13289" r="13289"/>
          <a:stretch/>
        </p:blipFill>
        <p:spPr>
          <a:xfrm>
            <a:off x="6331137" y="1359705"/>
            <a:ext cx="1446300" cy="1544100"/>
          </a:xfrm>
          <a:prstGeom prst="teardrop">
            <a:avLst>
              <a:gd name="adj" fmla="val 57299"/>
            </a:avLst>
          </a:prstGeom>
          <a:noFill/>
          <a:ln w="28575" cap="flat" cmpd="sng">
            <a:solidFill>
              <a:schemeClr val="dk2"/>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1284000" y="1311100"/>
            <a:ext cx="6576000" cy="210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705" name="Google Shape;705;p55"/>
          <p:cNvSpPr txBox="1">
            <a:spLocks noGrp="1"/>
          </p:cNvSpPr>
          <p:nvPr>
            <p:ph type="subTitle" idx="1"/>
          </p:nvPr>
        </p:nvSpPr>
        <p:spPr>
          <a:xfrm>
            <a:off x="1284000" y="333527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706" name="Google Shape;706;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6"/>
          <p:cNvSpPr txBox="1">
            <a:spLocks noGrp="1"/>
          </p:cNvSpPr>
          <p:nvPr>
            <p:ph type="title"/>
          </p:nvPr>
        </p:nvSpPr>
        <p:spPr>
          <a:xfrm>
            <a:off x="2223588" y="670225"/>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712" name="Google Shape;712;p56"/>
          <p:cNvSpPr txBox="1">
            <a:spLocks noGrp="1"/>
          </p:cNvSpPr>
          <p:nvPr>
            <p:ph type="subTitle" idx="1"/>
          </p:nvPr>
        </p:nvSpPr>
        <p:spPr>
          <a:xfrm>
            <a:off x="2223588" y="1234825"/>
            <a:ext cx="4696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713" name="Google Shape;713;p56"/>
          <p:cNvSpPr txBox="1">
            <a:spLocks noGrp="1"/>
          </p:cNvSpPr>
          <p:nvPr>
            <p:ph type="title" idx="2"/>
          </p:nvPr>
        </p:nvSpPr>
        <p:spPr>
          <a:xfrm>
            <a:off x="2223588" y="1954311"/>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714" name="Google Shape;714;p56"/>
          <p:cNvSpPr txBox="1">
            <a:spLocks noGrp="1"/>
          </p:cNvSpPr>
          <p:nvPr>
            <p:ph type="subTitle" idx="3"/>
          </p:nvPr>
        </p:nvSpPr>
        <p:spPr>
          <a:xfrm>
            <a:off x="2223588" y="2554644"/>
            <a:ext cx="4696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715" name="Google Shape;715;p56"/>
          <p:cNvSpPr txBox="1">
            <a:spLocks noGrp="1"/>
          </p:cNvSpPr>
          <p:nvPr>
            <p:ph type="title" idx="4"/>
          </p:nvPr>
        </p:nvSpPr>
        <p:spPr>
          <a:xfrm>
            <a:off x="2223588" y="3265638"/>
            <a:ext cx="46968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716" name="Google Shape;716;p56"/>
          <p:cNvSpPr txBox="1">
            <a:spLocks noGrp="1"/>
          </p:cNvSpPr>
          <p:nvPr>
            <p:ph type="subTitle" idx="5"/>
          </p:nvPr>
        </p:nvSpPr>
        <p:spPr>
          <a:xfrm>
            <a:off x="2223588" y="3874463"/>
            <a:ext cx="46968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pic>
        <p:nvPicPr>
          <p:cNvPr id="717" name="Google Shape;717;p56"/>
          <p:cNvPicPr preferRelativeResize="0"/>
          <p:nvPr/>
        </p:nvPicPr>
        <p:blipFill>
          <a:blip r:embed="rId3">
            <a:alphaModFix/>
          </a:blip>
          <a:stretch>
            <a:fillRect/>
          </a:stretch>
        </p:blipFill>
        <p:spPr>
          <a:xfrm>
            <a:off x="152400" y="15240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title"/>
          </p:nvPr>
        </p:nvSpPr>
        <p:spPr>
          <a:xfrm>
            <a:off x="0" y="273934"/>
            <a:ext cx="9144000" cy="459611"/>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p>
            <a:r>
              <a:rPr lang="en-GB" sz="1350" dirty="0">
                <a:solidFill>
                  <a:srgbClr val="000000"/>
                </a:solidFill>
                <a:latin typeface="Segoe UI Light" panose="020B0502040204020203" pitchFamily="34" charset="0"/>
                <a:ea typeface="Calibri" panose="020F0502020204030204" pitchFamily="34" charset="0"/>
                <a:cs typeface="Segoe UI Light" panose="020B0502040204020203" pitchFamily="34" charset="0"/>
              </a:rPr>
              <a:t>LIVE NUMBERS OF WASTE GENERATED AS WE SPEAK</a:t>
            </a: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Web Viewer.">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685800" y="397774"/>
            <a:ext cx="218599" cy="218599"/>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Web Viewer."/>
              <p:cNvGraphicFramePr>
                <a:graphicFrameLocks noGrp="1"/>
              </p:cNvGraphicFramePr>
              <p:nvPr/>
            </p:nvGraphicFramePr>
            <p:xfrm>
              <a:off x="540759" y="878160"/>
              <a:ext cx="8062482" cy="40017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Web Viewer."/>
              <p:cNvPicPr>
                <a:picLocks noGrp="1" noRot="1" noChangeAspect="1" noMove="1" noResize="1" noEditPoints="1" noAdjustHandles="1" noChangeArrowheads="1" noChangeShapeType="1"/>
              </p:cNvPicPr>
              <p:nvPr/>
            </p:nvPicPr>
            <p:blipFill>
              <a:blip r:embed="rId4"/>
              <a:stretch>
                <a:fillRect/>
              </a:stretch>
            </p:blipFill>
            <p:spPr>
              <a:xfrm>
                <a:off x="540759" y="878160"/>
                <a:ext cx="8062482" cy="4001794"/>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1"/>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LOOK AT OUR ORG CHART</a:t>
            </a:r>
            <a:endParaRPr dirty="0"/>
          </a:p>
        </p:txBody>
      </p:sp>
      <p:sp>
        <p:nvSpPr>
          <p:cNvPr id="784" name="Google Shape;784;p61"/>
          <p:cNvSpPr/>
          <p:nvPr/>
        </p:nvSpPr>
        <p:spPr>
          <a:xfrm>
            <a:off x="343532" y="1691605"/>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2"/>
                </a:solidFill>
                <a:effectLst/>
              </a:rPr>
              <a:t>Waste Management Corp</a:t>
            </a:r>
            <a:endParaRPr sz="1200" b="1" dirty="0">
              <a:solidFill>
                <a:schemeClr val="bg2"/>
              </a:solidFill>
            </a:endParaRPr>
          </a:p>
        </p:txBody>
      </p:sp>
      <p:sp>
        <p:nvSpPr>
          <p:cNvPr id="786" name="Google Shape;786;p61"/>
          <p:cNvSpPr/>
          <p:nvPr/>
        </p:nvSpPr>
        <p:spPr>
          <a:xfrm>
            <a:off x="343532" y="2679800"/>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000" b="1" dirty="0">
                <a:solidFill>
                  <a:schemeClr val="bg2"/>
                </a:solidFill>
              </a:rPr>
              <a:t>Regional Waste Management</a:t>
            </a:r>
            <a:endParaRPr sz="1000" b="1" dirty="0">
              <a:solidFill>
                <a:schemeClr val="bg2"/>
              </a:solidFill>
            </a:endParaRPr>
          </a:p>
        </p:txBody>
      </p:sp>
      <p:cxnSp>
        <p:nvCxnSpPr>
          <p:cNvPr id="794" name="Google Shape;794;p61"/>
          <p:cNvCxnSpPr>
            <a:cxnSpLocks/>
            <a:stCxn id="15" idx="0"/>
            <a:endCxn id="16" idx="0"/>
          </p:cNvCxnSpPr>
          <p:nvPr/>
        </p:nvCxnSpPr>
        <p:spPr>
          <a:xfrm rot="5400000" flipH="1" flipV="1">
            <a:off x="1736776" y="3208003"/>
            <a:ext cx="2" cy="1449450"/>
          </a:xfrm>
          <a:prstGeom prst="bentConnector3">
            <a:avLst>
              <a:gd name="adj1" fmla="val 11430100000"/>
            </a:avLst>
          </a:prstGeom>
          <a:noFill/>
          <a:ln w="9525" cap="flat" cmpd="sng">
            <a:solidFill>
              <a:schemeClr val="accent2"/>
            </a:solidFill>
            <a:prstDash val="solid"/>
            <a:round/>
            <a:headEnd type="none" w="sm" len="sm"/>
            <a:tailEnd type="none" w="sm" len="sm"/>
          </a:ln>
        </p:spPr>
      </p:cxnSp>
      <p:sp>
        <p:nvSpPr>
          <p:cNvPr id="797" name="Google Shape;797;p61"/>
          <p:cNvSpPr/>
          <p:nvPr/>
        </p:nvSpPr>
        <p:spPr>
          <a:xfrm>
            <a:off x="2450218" y="1691605"/>
            <a:ext cx="142250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dirty="0">
                <a:solidFill>
                  <a:schemeClr val="bg2"/>
                </a:solidFill>
              </a:rPr>
              <a:t>Municipal Waste Services</a:t>
            </a:r>
            <a:endParaRPr sz="1200" b="1" dirty="0">
              <a:solidFill>
                <a:schemeClr val="bg2"/>
              </a:solidFill>
            </a:endParaRPr>
          </a:p>
        </p:txBody>
      </p:sp>
      <p:sp>
        <p:nvSpPr>
          <p:cNvPr id="798" name="Google Shape;798;p61"/>
          <p:cNvSpPr/>
          <p:nvPr/>
        </p:nvSpPr>
        <p:spPr>
          <a:xfrm>
            <a:off x="5057140" y="1641874"/>
            <a:ext cx="1631288"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US" sz="1200" b="1" dirty="0">
                <a:solidFill>
                  <a:schemeClr val="bg2"/>
                </a:solidFill>
              </a:rPr>
              <a:t>Retail Waste Enterprise</a:t>
            </a:r>
            <a:endParaRPr sz="1200" b="1" dirty="0">
              <a:solidFill>
                <a:schemeClr val="bg2"/>
              </a:solidFill>
            </a:endParaRPr>
          </a:p>
        </p:txBody>
      </p:sp>
      <p:sp>
        <p:nvSpPr>
          <p:cNvPr id="799" name="Google Shape;799;p61"/>
          <p:cNvSpPr/>
          <p:nvPr/>
        </p:nvSpPr>
        <p:spPr>
          <a:xfrm>
            <a:off x="7600684" y="1641873"/>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dirty="0">
                <a:solidFill>
                  <a:schemeClr val="bg2"/>
                </a:solidFill>
              </a:rPr>
              <a:t>Green living Solutions</a:t>
            </a:r>
            <a:endParaRPr sz="1200" b="1" dirty="0">
              <a:solidFill>
                <a:schemeClr val="bg2"/>
              </a:solidFill>
            </a:endParaRPr>
          </a:p>
        </p:txBody>
      </p:sp>
      <p:sp>
        <p:nvSpPr>
          <p:cNvPr id="8" name="Google Shape;788;p61">
            <a:extLst>
              <a:ext uri="{FF2B5EF4-FFF2-40B4-BE49-F238E27FC236}">
                <a16:creationId xmlns:a16="http://schemas.microsoft.com/office/drawing/2014/main" id="{1E15FC1E-69F7-0CB9-BFD3-3C9CC2E7D69A}"/>
              </a:ext>
            </a:extLst>
          </p:cNvPr>
          <p:cNvSpPr/>
          <p:nvPr/>
        </p:nvSpPr>
        <p:spPr>
          <a:xfrm>
            <a:off x="2257369" y="2649583"/>
            <a:ext cx="1747895"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000" b="1" dirty="0" err="1">
                <a:solidFill>
                  <a:schemeClr val="bg2"/>
                </a:solidFill>
              </a:rPr>
              <a:t>Municiple</a:t>
            </a:r>
            <a:r>
              <a:rPr lang="en-US" sz="1000" b="1" dirty="0">
                <a:solidFill>
                  <a:schemeClr val="bg2"/>
                </a:solidFill>
              </a:rPr>
              <a:t> Waste Processing Org</a:t>
            </a:r>
            <a:endParaRPr sz="1000" b="1" dirty="0">
              <a:solidFill>
                <a:schemeClr val="bg2"/>
              </a:solidFill>
            </a:endParaRPr>
          </a:p>
        </p:txBody>
      </p:sp>
      <p:sp>
        <p:nvSpPr>
          <p:cNvPr id="9" name="Google Shape;790;p61">
            <a:extLst>
              <a:ext uri="{FF2B5EF4-FFF2-40B4-BE49-F238E27FC236}">
                <a16:creationId xmlns:a16="http://schemas.microsoft.com/office/drawing/2014/main" id="{B4D6019B-AB1C-FCA0-AC7A-4E08BFEAF43F}"/>
              </a:ext>
            </a:extLst>
          </p:cNvPr>
          <p:cNvSpPr/>
          <p:nvPr/>
        </p:nvSpPr>
        <p:spPr>
          <a:xfrm>
            <a:off x="4947280" y="2662715"/>
            <a:ext cx="1571767"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2"/>
                </a:solidFill>
              </a:rPr>
              <a:t>Retail Waste Processing Org</a:t>
            </a:r>
            <a:endParaRPr sz="1000" b="1" dirty="0">
              <a:solidFill>
                <a:schemeClr val="bg2"/>
              </a:solidFill>
            </a:endParaRPr>
          </a:p>
        </p:txBody>
      </p:sp>
      <p:sp>
        <p:nvSpPr>
          <p:cNvPr id="11" name="Google Shape;790;p61">
            <a:extLst>
              <a:ext uri="{FF2B5EF4-FFF2-40B4-BE49-F238E27FC236}">
                <a16:creationId xmlns:a16="http://schemas.microsoft.com/office/drawing/2014/main" id="{C9B3ACCC-6334-DD4A-3CB7-649A290137F4}"/>
              </a:ext>
            </a:extLst>
          </p:cNvPr>
          <p:cNvSpPr/>
          <p:nvPr/>
        </p:nvSpPr>
        <p:spPr>
          <a:xfrm>
            <a:off x="7600684" y="2655721"/>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US" sz="1000" b="1" dirty="0">
                <a:solidFill>
                  <a:schemeClr val="bg2"/>
                </a:solidFill>
              </a:rPr>
              <a:t>Marketplace Org</a:t>
            </a:r>
            <a:endParaRPr sz="1000" b="1" dirty="0">
              <a:solidFill>
                <a:schemeClr val="bg2"/>
              </a:solidFill>
            </a:endParaRPr>
          </a:p>
        </p:txBody>
      </p:sp>
      <p:sp>
        <p:nvSpPr>
          <p:cNvPr id="14" name="Google Shape;785;p61">
            <a:extLst>
              <a:ext uri="{FF2B5EF4-FFF2-40B4-BE49-F238E27FC236}">
                <a16:creationId xmlns:a16="http://schemas.microsoft.com/office/drawing/2014/main" id="{AE1C438F-8AA7-1483-CDA4-E0B0FD57E285}"/>
              </a:ext>
            </a:extLst>
          </p:cNvPr>
          <p:cNvSpPr/>
          <p:nvPr/>
        </p:nvSpPr>
        <p:spPr>
          <a:xfrm>
            <a:off x="3258818" y="3932758"/>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US" sz="1200" b="1" dirty="0">
                <a:solidFill>
                  <a:schemeClr val="bg2"/>
                </a:solidFill>
              </a:rPr>
              <a:t>Waste Segregator</a:t>
            </a:r>
            <a:endParaRPr sz="1200" b="1" dirty="0">
              <a:solidFill>
                <a:schemeClr val="bg2"/>
              </a:solidFill>
            </a:endParaRPr>
          </a:p>
        </p:txBody>
      </p:sp>
      <p:sp>
        <p:nvSpPr>
          <p:cNvPr id="15" name="Google Shape;786;p61">
            <a:extLst>
              <a:ext uri="{FF2B5EF4-FFF2-40B4-BE49-F238E27FC236}">
                <a16:creationId xmlns:a16="http://schemas.microsoft.com/office/drawing/2014/main" id="{5D1D7D3F-5B4F-F641-1CFF-AD8200883D30}"/>
              </a:ext>
            </a:extLst>
          </p:cNvPr>
          <p:cNvSpPr/>
          <p:nvPr/>
        </p:nvSpPr>
        <p:spPr>
          <a:xfrm>
            <a:off x="349882" y="3932729"/>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bg2"/>
                </a:solidFill>
              </a:rPr>
              <a:t>Waste Coordinator</a:t>
            </a:r>
            <a:endParaRPr sz="1200" b="1" dirty="0">
              <a:solidFill>
                <a:schemeClr val="bg2"/>
              </a:solidFill>
            </a:endParaRPr>
          </a:p>
        </p:txBody>
      </p:sp>
      <p:sp>
        <p:nvSpPr>
          <p:cNvPr id="16" name="Google Shape;788;p61">
            <a:extLst>
              <a:ext uri="{FF2B5EF4-FFF2-40B4-BE49-F238E27FC236}">
                <a16:creationId xmlns:a16="http://schemas.microsoft.com/office/drawing/2014/main" id="{DF1B25A8-EF00-7C43-8D65-106FF23C3084}"/>
              </a:ext>
            </a:extLst>
          </p:cNvPr>
          <p:cNvSpPr/>
          <p:nvPr/>
        </p:nvSpPr>
        <p:spPr>
          <a:xfrm>
            <a:off x="1799332" y="3932727"/>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dirty="0">
                <a:solidFill>
                  <a:schemeClr val="bg2"/>
                </a:solidFill>
              </a:rPr>
              <a:t>Waste Collector</a:t>
            </a:r>
            <a:endParaRPr sz="1200" b="1" dirty="0">
              <a:solidFill>
                <a:schemeClr val="bg2"/>
              </a:solidFill>
            </a:endParaRPr>
          </a:p>
        </p:txBody>
      </p:sp>
      <p:sp>
        <p:nvSpPr>
          <p:cNvPr id="17" name="Google Shape;790;p61">
            <a:extLst>
              <a:ext uri="{FF2B5EF4-FFF2-40B4-BE49-F238E27FC236}">
                <a16:creationId xmlns:a16="http://schemas.microsoft.com/office/drawing/2014/main" id="{19C92C06-4A57-DFBB-969E-9418F5D508C6}"/>
              </a:ext>
            </a:extLst>
          </p:cNvPr>
          <p:cNvSpPr/>
          <p:nvPr/>
        </p:nvSpPr>
        <p:spPr>
          <a:xfrm>
            <a:off x="4708268" y="3932727"/>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dirty="0">
                <a:solidFill>
                  <a:schemeClr val="bg2"/>
                </a:solidFill>
              </a:rPr>
              <a:t>Marketplace</a:t>
            </a:r>
            <a:br>
              <a:rPr lang="en-US" sz="1200" b="1" dirty="0">
                <a:solidFill>
                  <a:schemeClr val="bg2"/>
                </a:solidFill>
              </a:rPr>
            </a:br>
            <a:r>
              <a:rPr lang="en-US" sz="1200" b="1" dirty="0">
                <a:solidFill>
                  <a:schemeClr val="bg2"/>
                </a:solidFill>
              </a:rPr>
              <a:t>Integrator</a:t>
            </a:r>
            <a:endParaRPr sz="1200" b="1" dirty="0">
              <a:solidFill>
                <a:schemeClr val="bg2"/>
              </a:solidFill>
            </a:endParaRPr>
          </a:p>
        </p:txBody>
      </p:sp>
      <p:sp>
        <p:nvSpPr>
          <p:cNvPr id="18" name="Google Shape;790;p61">
            <a:extLst>
              <a:ext uri="{FF2B5EF4-FFF2-40B4-BE49-F238E27FC236}">
                <a16:creationId xmlns:a16="http://schemas.microsoft.com/office/drawing/2014/main" id="{B7E78EB4-6F62-97CE-77EE-DFE025C1ECEF}"/>
              </a:ext>
            </a:extLst>
          </p:cNvPr>
          <p:cNvSpPr/>
          <p:nvPr/>
        </p:nvSpPr>
        <p:spPr>
          <a:xfrm>
            <a:off x="6167754" y="3932727"/>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US" sz="1200" b="1" dirty="0">
                <a:solidFill>
                  <a:schemeClr val="bg2"/>
                </a:solidFill>
              </a:rPr>
              <a:t>Principal</a:t>
            </a:r>
            <a:br>
              <a:rPr lang="en-US" sz="1200" b="1" dirty="0">
                <a:solidFill>
                  <a:schemeClr val="bg2"/>
                </a:solidFill>
              </a:rPr>
            </a:br>
            <a:r>
              <a:rPr lang="en-US" sz="1200" b="1" dirty="0">
                <a:solidFill>
                  <a:schemeClr val="bg2"/>
                </a:solidFill>
              </a:rPr>
              <a:t>User</a:t>
            </a:r>
            <a:endParaRPr sz="1200" b="1" dirty="0">
              <a:solidFill>
                <a:schemeClr val="bg2"/>
              </a:solidFill>
            </a:endParaRPr>
          </a:p>
        </p:txBody>
      </p:sp>
      <p:sp>
        <p:nvSpPr>
          <p:cNvPr id="19" name="Google Shape;790;p61">
            <a:extLst>
              <a:ext uri="{FF2B5EF4-FFF2-40B4-BE49-F238E27FC236}">
                <a16:creationId xmlns:a16="http://schemas.microsoft.com/office/drawing/2014/main" id="{0BF0C9CE-FE9E-6DD3-9BF1-B3BCE99BB312}"/>
              </a:ext>
            </a:extLst>
          </p:cNvPr>
          <p:cNvSpPr/>
          <p:nvPr/>
        </p:nvSpPr>
        <p:spPr>
          <a:xfrm>
            <a:off x="7607034" y="3908650"/>
            <a:ext cx="1324340" cy="572700"/>
          </a:xfrm>
          <a:prstGeom prst="roundRect">
            <a:avLst>
              <a:gd name="adj" fmla="val 50000"/>
            </a:avLst>
          </a:prstGeom>
          <a:solidFill>
            <a:schemeClr val="l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b="1" dirty="0">
                <a:solidFill>
                  <a:schemeClr val="bg2"/>
                </a:solidFill>
              </a:rPr>
              <a:t>Retail</a:t>
            </a:r>
            <a:br>
              <a:rPr lang="en-US" sz="1200" b="1" dirty="0">
                <a:solidFill>
                  <a:schemeClr val="bg2"/>
                </a:solidFill>
              </a:rPr>
            </a:br>
            <a:r>
              <a:rPr lang="en-US" sz="1200" b="1" dirty="0">
                <a:solidFill>
                  <a:schemeClr val="bg2"/>
                </a:solidFill>
              </a:rPr>
              <a:t>User</a:t>
            </a:r>
            <a:endParaRPr sz="1200" b="1" dirty="0">
              <a:solidFill>
                <a:schemeClr val="bg2"/>
              </a:solidFill>
            </a:endParaRPr>
          </a:p>
        </p:txBody>
      </p:sp>
      <p:cxnSp>
        <p:nvCxnSpPr>
          <p:cNvPr id="33" name="Google Shape;794;p61">
            <a:extLst>
              <a:ext uri="{FF2B5EF4-FFF2-40B4-BE49-F238E27FC236}">
                <a16:creationId xmlns:a16="http://schemas.microsoft.com/office/drawing/2014/main" id="{B422D6E4-EC52-A4CB-7944-D97906A37EBF}"/>
              </a:ext>
            </a:extLst>
          </p:cNvPr>
          <p:cNvCxnSpPr>
            <a:cxnSpLocks/>
            <a:stCxn id="786" idx="0"/>
          </p:cNvCxnSpPr>
          <p:nvPr/>
        </p:nvCxnSpPr>
        <p:spPr>
          <a:xfrm rot="16200000" flipV="1">
            <a:off x="792346" y="2466443"/>
            <a:ext cx="421379" cy="5335"/>
          </a:xfrm>
          <a:prstGeom prst="bentConnector3">
            <a:avLst>
              <a:gd name="adj1" fmla="val 50000"/>
            </a:avLst>
          </a:prstGeom>
          <a:noFill/>
          <a:ln w="9525" cap="flat" cmpd="sng">
            <a:solidFill>
              <a:schemeClr val="accent2"/>
            </a:solidFill>
            <a:prstDash val="solid"/>
            <a:round/>
            <a:headEnd type="triangle" w="med" len="med"/>
            <a:tailEnd type="none" w="med" len="med"/>
          </a:ln>
        </p:spPr>
      </p:cxnSp>
      <p:cxnSp>
        <p:nvCxnSpPr>
          <p:cNvPr id="35" name="Google Shape;794;p61">
            <a:extLst>
              <a:ext uri="{FF2B5EF4-FFF2-40B4-BE49-F238E27FC236}">
                <a16:creationId xmlns:a16="http://schemas.microsoft.com/office/drawing/2014/main" id="{504A1AD1-F7D8-AB92-E716-1E3C4AE6626D}"/>
              </a:ext>
            </a:extLst>
          </p:cNvPr>
          <p:cNvCxnSpPr>
            <a:cxnSpLocks/>
            <a:stCxn id="8" idx="0"/>
            <a:endCxn id="797" idx="2"/>
          </p:cNvCxnSpPr>
          <p:nvPr/>
        </p:nvCxnSpPr>
        <p:spPr>
          <a:xfrm rot="5400000" flipH="1" flipV="1">
            <a:off x="2953753" y="2441869"/>
            <a:ext cx="385278" cy="30151"/>
          </a:xfrm>
          <a:prstGeom prst="bentConnector3">
            <a:avLst>
              <a:gd name="adj1" fmla="val 50000"/>
            </a:avLst>
          </a:prstGeom>
          <a:noFill/>
          <a:ln w="9525" cap="flat" cmpd="sng">
            <a:solidFill>
              <a:schemeClr val="accent2"/>
            </a:solidFill>
            <a:prstDash val="solid"/>
            <a:round/>
            <a:headEnd type="triangle" w="med" len="med"/>
            <a:tailEnd type="none" w="med" len="med"/>
          </a:ln>
        </p:spPr>
      </p:cxnSp>
      <p:cxnSp>
        <p:nvCxnSpPr>
          <p:cNvPr id="39" name="Google Shape;793;p61">
            <a:extLst>
              <a:ext uri="{FF2B5EF4-FFF2-40B4-BE49-F238E27FC236}">
                <a16:creationId xmlns:a16="http://schemas.microsoft.com/office/drawing/2014/main" id="{3A7772AE-B330-481A-8524-03F3B385E0F2}"/>
              </a:ext>
            </a:extLst>
          </p:cNvPr>
          <p:cNvCxnSpPr>
            <a:cxnSpLocks/>
            <a:stCxn id="16" idx="0"/>
            <a:endCxn id="14" idx="0"/>
          </p:cNvCxnSpPr>
          <p:nvPr/>
        </p:nvCxnSpPr>
        <p:spPr>
          <a:xfrm rot="16200000" flipH="1">
            <a:off x="3191229" y="3202999"/>
            <a:ext cx="31" cy="1459486"/>
          </a:xfrm>
          <a:prstGeom prst="bentConnector3">
            <a:avLst>
              <a:gd name="adj1" fmla="val -737419355"/>
            </a:avLst>
          </a:prstGeom>
          <a:noFill/>
          <a:ln w="9525" cap="flat" cmpd="sng">
            <a:solidFill>
              <a:schemeClr val="accent2"/>
            </a:solidFill>
            <a:prstDash val="solid"/>
            <a:round/>
            <a:headEnd type="none" w="sm" len="sm"/>
            <a:tailEnd type="none" w="sm" len="sm"/>
          </a:ln>
        </p:spPr>
      </p:cxnSp>
      <p:cxnSp>
        <p:nvCxnSpPr>
          <p:cNvPr id="48" name="Google Shape;794;p61">
            <a:extLst>
              <a:ext uri="{FF2B5EF4-FFF2-40B4-BE49-F238E27FC236}">
                <a16:creationId xmlns:a16="http://schemas.microsoft.com/office/drawing/2014/main" id="{A37BA002-F384-B8A3-72D6-4A54589B68D9}"/>
              </a:ext>
            </a:extLst>
          </p:cNvPr>
          <p:cNvCxnSpPr>
            <a:cxnSpLocks/>
            <a:stCxn id="9" idx="0"/>
            <a:endCxn id="798" idx="2"/>
          </p:cNvCxnSpPr>
          <p:nvPr/>
        </p:nvCxnSpPr>
        <p:spPr>
          <a:xfrm rot="5400000" flipH="1" flipV="1">
            <a:off x="5578904" y="2368835"/>
            <a:ext cx="448141" cy="139620"/>
          </a:xfrm>
          <a:prstGeom prst="bentConnector3">
            <a:avLst>
              <a:gd name="adj1" fmla="val 50000"/>
            </a:avLst>
          </a:prstGeom>
          <a:noFill/>
          <a:ln w="9525" cap="flat" cmpd="sng">
            <a:solidFill>
              <a:schemeClr val="accent2"/>
            </a:solidFill>
            <a:prstDash val="solid"/>
            <a:round/>
            <a:headEnd type="triangle" w="med" len="med"/>
            <a:tailEnd type="none" w="med" len="med"/>
          </a:ln>
        </p:spPr>
      </p:cxnSp>
      <p:cxnSp>
        <p:nvCxnSpPr>
          <p:cNvPr id="57" name="Google Shape;794;p61">
            <a:extLst>
              <a:ext uri="{FF2B5EF4-FFF2-40B4-BE49-F238E27FC236}">
                <a16:creationId xmlns:a16="http://schemas.microsoft.com/office/drawing/2014/main" id="{54C7FF92-9438-4068-E246-B7DF637189FF}"/>
              </a:ext>
            </a:extLst>
          </p:cNvPr>
          <p:cNvCxnSpPr>
            <a:cxnSpLocks/>
            <a:stCxn id="799" idx="2"/>
            <a:endCxn id="11" idx="0"/>
          </p:cNvCxnSpPr>
          <p:nvPr/>
        </p:nvCxnSpPr>
        <p:spPr>
          <a:xfrm rot="5400000">
            <a:off x="8042280" y="2435147"/>
            <a:ext cx="441148" cy="12700"/>
          </a:xfrm>
          <a:prstGeom prst="bentConnector3">
            <a:avLst>
              <a:gd name="adj1" fmla="val 50000"/>
            </a:avLst>
          </a:prstGeom>
          <a:noFill/>
          <a:ln w="9525" cap="flat" cmpd="sng">
            <a:solidFill>
              <a:schemeClr val="accent2"/>
            </a:solidFill>
            <a:prstDash val="solid"/>
            <a:round/>
            <a:headEnd type="none" w="med" len="med"/>
            <a:tailEnd type="triangle" w="med" len="med"/>
          </a:ln>
        </p:spPr>
      </p:cxnSp>
      <p:cxnSp>
        <p:nvCxnSpPr>
          <p:cNvPr id="816" name="Connector: Elbow 815">
            <a:extLst>
              <a:ext uri="{FF2B5EF4-FFF2-40B4-BE49-F238E27FC236}">
                <a16:creationId xmlns:a16="http://schemas.microsoft.com/office/drawing/2014/main" id="{CBD0749E-A176-D303-791F-5F3DD69AAD89}"/>
              </a:ext>
            </a:extLst>
          </p:cNvPr>
          <p:cNvCxnSpPr>
            <a:cxnSpLocks/>
          </p:cNvCxnSpPr>
          <p:nvPr/>
        </p:nvCxnSpPr>
        <p:spPr>
          <a:xfrm rot="5400000">
            <a:off x="3992193" y="2331828"/>
            <a:ext cx="456937" cy="2286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0" name="Connector: Elbow 819">
            <a:extLst>
              <a:ext uri="{FF2B5EF4-FFF2-40B4-BE49-F238E27FC236}">
                <a16:creationId xmlns:a16="http://schemas.microsoft.com/office/drawing/2014/main" id="{4B471D2F-5B7A-F2B5-8898-E32D1C066140}"/>
              </a:ext>
            </a:extLst>
          </p:cNvPr>
          <p:cNvCxnSpPr>
            <a:cxnSpLocks/>
          </p:cNvCxnSpPr>
          <p:nvPr/>
        </p:nvCxnSpPr>
        <p:spPr>
          <a:xfrm rot="16200000" flipH="1">
            <a:off x="1224399" y="3017629"/>
            <a:ext cx="456937" cy="9144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81B356FD-B01F-7C03-6616-871A39662940}"/>
              </a:ext>
            </a:extLst>
          </p:cNvPr>
          <p:cNvCxnSpPr>
            <a:cxnSpLocks/>
          </p:cNvCxnSpPr>
          <p:nvPr/>
        </p:nvCxnSpPr>
        <p:spPr>
          <a:xfrm rot="5400000">
            <a:off x="7365420" y="2835446"/>
            <a:ext cx="713232" cy="14813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6C4A39F-48D1-1828-2F7F-423D8F2D8632}"/>
              </a:ext>
            </a:extLst>
          </p:cNvPr>
          <p:cNvCxnSpPr>
            <a:cxnSpLocks/>
            <a:stCxn id="9" idx="2"/>
            <a:endCxn id="19" idx="0"/>
          </p:cNvCxnSpPr>
          <p:nvPr/>
        </p:nvCxnSpPr>
        <p:spPr>
          <a:xfrm rot="16200000" flipH="1">
            <a:off x="6664567" y="2304012"/>
            <a:ext cx="673235" cy="25360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BE5D29-FE90-722B-CAF8-64D85192B25A}"/>
              </a:ext>
            </a:extLst>
          </p:cNvPr>
          <p:cNvCxnSpPr>
            <a:cxnSpLocks/>
            <a:stCxn id="8" idx="2"/>
          </p:cNvCxnSpPr>
          <p:nvPr/>
        </p:nvCxnSpPr>
        <p:spPr>
          <a:xfrm flipH="1">
            <a:off x="2925889" y="3222283"/>
            <a:ext cx="205428" cy="450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464BCA6-AACC-D585-AE89-67D4AB100ECC}"/>
              </a:ext>
            </a:extLst>
          </p:cNvPr>
          <p:cNvSpPr txBox="1"/>
          <p:nvPr/>
        </p:nvSpPr>
        <p:spPr>
          <a:xfrm>
            <a:off x="-41957" y="1368179"/>
            <a:ext cx="6768296" cy="276999"/>
          </a:xfrm>
          <a:prstGeom prst="rect">
            <a:avLst/>
          </a:prstGeom>
          <a:noFill/>
        </p:spPr>
        <p:txBody>
          <a:bodyPr wrap="square">
            <a:spAutoFit/>
          </a:bodyPr>
          <a:lstStyle/>
          <a:p>
            <a:r>
              <a:rPr lang="en-US" sz="1200" b="1" dirty="0">
                <a:solidFill>
                  <a:schemeClr val="accent2"/>
                </a:solidFill>
                <a:latin typeface="Fjalla One"/>
                <a:sym typeface="Fjalla One"/>
              </a:rPr>
              <a:t>ENTERPRISES</a:t>
            </a:r>
          </a:p>
        </p:txBody>
      </p:sp>
      <p:sp>
        <p:nvSpPr>
          <p:cNvPr id="34" name="TextBox 33">
            <a:extLst>
              <a:ext uri="{FF2B5EF4-FFF2-40B4-BE49-F238E27FC236}">
                <a16:creationId xmlns:a16="http://schemas.microsoft.com/office/drawing/2014/main" id="{0A21CB09-51F1-4C66-FAEF-5DC4567718BA}"/>
              </a:ext>
            </a:extLst>
          </p:cNvPr>
          <p:cNvSpPr txBox="1"/>
          <p:nvPr/>
        </p:nvSpPr>
        <p:spPr>
          <a:xfrm>
            <a:off x="-45146" y="2423504"/>
            <a:ext cx="1182308" cy="276999"/>
          </a:xfrm>
          <a:prstGeom prst="rect">
            <a:avLst/>
          </a:prstGeom>
          <a:noFill/>
        </p:spPr>
        <p:txBody>
          <a:bodyPr wrap="square">
            <a:spAutoFit/>
          </a:bodyPr>
          <a:lstStyle/>
          <a:p>
            <a:r>
              <a:rPr lang="en-US" sz="1200" b="1" dirty="0">
                <a:solidFill>
                  <a:schemeClr val="accent2"/>
                </a:solidFill>
                <a:latin typeface="Fjalla One"/>
                <a:sym typeface="Fjalla One"/>
              </a:rPr>
              <a:t>ORGANIZATIONS</a:t>
            </a:r>
          </a:p>
        </p:txBody>
      </p:sp>
      <p:sp>
        <p:nvSpPr>
          <p:cNvPr id="36" name="TextBox 35">
            <a:extLst>
              <a:ext uri="{FF2B5EF4-FFF2-40B4-BE49-F238E27FC236}">
                <a16:creationId xmlns:a16="http://schemas.microsoft.com/office/drawing/2014/main" id="{575DE663-CF1B-BDF4-A277-9AD7E970E190}"/>
              </a:ext>
            </a:extLst>
          </p:cNvPr>
          <p:cNvSpPr txBox="1"/>
          <p:nvPr/>
        </p:nvSpPr>
        <p:spPr>
          <a:xfrm>
            <a:off x="-41957" y="3727373"/>
            <a:ext cx="6768296" cy="276999"/>
          </a:xfrm>
          <a:prstGeom prst="rect">
            <a:avLst/>
          </a:prstGeom>
          <a:noFill/>
        </p:spPr>
        <p:txBody>
          <a:bodyPr wrap="square">
            <a:spAutoFit/>
          </a:bodyPr>
          <a:lstStyle/>
          <a:p>
            <a:r>
              <a:rPr lang="en-US" sz="1200" b="1" dirty="0">
                <a:solidFill>
                  <a:schemeClr val="accent2"/>
                </a:solidFill>
                <a:latin typeface="Fjalla One"/>
                <a:sym typeface="Fjalla One"/>
              </a:rPr>
              <a:t>ROLES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67"/>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 SCREENSHOTS</a:t>
            </a:r>
            <a:endParaRPr dirty="0"/>
          </a:p>
        </p:txBody>
      </p:sp>
      <p:pic>
        <p:nvPicPr>
          <p:cNvPr id="3" name="Picture 2">
            <a:extLst>
              <a:ext uri="{FF2B5EF4-FFF2-40B4-BE49-F238E27FC236}">
                <a16:creationId xmlns:a16="http://schemas.microsoft.com/office/drawing/2014/main" id="{61A90DF1-6E1A-93C9-5658-08BD9CDA73A6}"/>
              </a:ext>
            </a:extLst>
          </p:cNvPr>
          <p:cNvPicPr>
            <a:picLocks noChangeAspect="1"/>
          </p:cNvPicPr>
          <p:nvPr/>
        </p:nvPicPr>
        <p:blipFill rotWithShape="1">
          <a:blip r:embed="rId3"/>
          <a:srcRect l="10700" t="2469" r="10288" b="14897"/>
          <a:stretch/>
        </p:blipFill>
        <p:spPr>
          <a:xfrm>
            <a:off x="245704" y="1253069"/>
            <a:ext cx="4326296" cy="2827865"/>
          </a:xfrm>
          <a:prstGeom prst="rect">
            <a:avLst/>
          </a:prstGeom>
        </p:spPr>
      </p:pic>
      <p:pic>
        <p:nvPicPr>
          <p:cNvPr id="5" name="Picture 4">
            <a:extLst>
              <a:ext uri="{FF2B5EF4-FFF2-40B4-BE49-F238E27FC236}">
                <a16:creationId xmlns:a16="http://schemas.microsoft.com/office/drawing/2014/main" id="{71204B29-50AB-A8EF-D664-3CD87CD65EA8}"/>
              </a:ext>
            </a:extLst>
          </p:cNvPr>
          <p:cNvPicPr>
            <a:picLocks noChangeAspect="1"/>
          </p:cNvPicPr>
          <p:nvPr/>
        </p:nvPicPr>
        <p:blipFill rotWithShape="1">
          <a:blip r:embed="rId4"/>
          <a:srcRect l="10391" t="2303" r="10288" b="15391"/>
          <a:stretch/>
        </p:blipFill>
        <p:spPr>
          <a:xfrm>
            <a:off x="4656667" y="1253069"/>
            <a:ext cx="4360565" cy="28278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67"/>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UI SCREENSHOTS</a:t>
            </a:r>
            <a:endParaRPr dirty="0"/>
          </a:p>
        </p:txBody>
      </p:sp>
      <p:pic>
        <p:nvPicPr>
          <p:cNvPr id="4" name="Picture 3">
            <a:extLst>
              <a:ext uri="{FF2B5EF4-FFF2-40B4-BE49-F238E27FC236}">
                <a16:creationId xmlns:a16="http://schemas.microsoft.com/office/drawing/2014/main" id="{0338B7E2-7183-5FFC-390E-BF74701F27EF}"/>
              </a:ext>
            </a:extLst>
          </p:cNvPr>
          <p:cNvPicPr>
            <a:picLocks noChangeAspect="1"/>
          </p:cNvPicPr>
          <p:nvPr/>
        </p:nvPicPr>
        <p:blipFill rotWithShape="1">
          <a:blip r:embed="rId3"/>
          <a:srcRect l="12243" t="5926" r="8950" b="11605"/>
          <a:stretch/>
        </p:blipFill>
        <p:spPr>
          <a:xfrm>
            <a:off x="126768" y="1253068"/>
            <a:ext cx="4323643" cy="2827865"/>
          </a:xfrm>
          <a:prstGeom prst="rect">
            <a:avLst/>
          </a:prstGeom>
        </p:spPr>
      </p:pic>
      <p:pic>
        <p:nvPicPr>
          <p:cNvPr id="7" name="Picture 6">
            <a:extLst>
              <a:ext uri="{FF2B5EF4-FFF2-40B4-BE49-F238E27FC236}">
                <a16:creationId xmlns:a16="http://schemas.microsoft.com/office/drawing/2014/main" id="{163FB756-FB8A-D777-AA39-FA857E9D21E0}"/>
              </a:ext>
            </a:extLst>
          </p:cNvPr>
          <p:cNvPicPr>
            <a:picLocks noChangeAspect="1"/>
          </p:cNvPicPr>
          <p:nvPr/>
        </p:nvPicPr>
        <p:blipFill rotWithShape="1">
          <a:blip r:embed="rId4"/>
          <a:srcRect l="11934" t="5432" r="9155" b="11605"/>
          <a:stretch/>
        </p:blipFill>
        <p:spPr>
          <a:xfrm>
            <a:off x="4693591" y="1253068"/>
            <a:ext cx="4323643" cy="2841089"/>
          </a:xfrm>
          <a:prstGeom prst="rect">
            <a:avLst/>
          </a:prstGeom>
        </p:spPr>
      </p:pic>
    </p:spTree>
    <p:extLst>
      <p:ext uri="{BB962C8B-B14F-4D97-AF65-F5344CB8AC3E}">
        <p14:creationId xmlns:p14="http://schemas.microsoft.com/office/powerpoint/2010/main" val="782938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68"/>
          <p:cNvSpPr txBox="1">
            <a:spLocks noGrp="1"/>
          </p:cNvSpPr>
          <p:nvPr>
            <p:ph type="title"/>
          </p:nvPr>
        </p:nvSpPr>
        <p:spPr>
          <a:xfrm>
            <a:off x="720000" y="216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TRADITIONAL VS OUR APPROACH</a:t>
            </a:r>
            <a:endParaRPr dirty="0"/>
          </a:p>
        </p:txBody>
      </p:sp>
      <p:graphicFrame>
        <p:nvGraphicFramePr>
          <p:cNvPr id="1095" name="Google Shape;1095;p68"/>
          <p:cNvGraphicFramePr/>
          <p:nvPr>
            <p:extLst>
              <p:ext uri="{D42A27DB-BD31-4B8C-83A1-F6EECF244321}">
                <p14:modId xmlns:p14="http://schemas.microsoft.com/office/powerpoint/2010/main" val="439876040"/>
              </p:ext>
            </p:extLst>
          </p:nvPr>
        </p:nvGraphicFramePr>
        <p:xfrm>
          <a:off x="1051652" y="961078"/>
          <a:ext cx="7239000" cy="2647928"/>
        </p:xfrm>
        <a:graphic>
          <a:graphicData uri="http://schemas.openxmlformats.org/drawingml/2006/table">
            <a:tbl>
              <a:tblPr>
                <a:noFill/>
                <a:tableStyleId>{07286309-81FC-4F98-A8F7-545566DCD0DB}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36368">
                <a:tc>
                  <a:txBody>
                    <a:bodyPr/>
                    <a:lstStyle/>
                    <a:p>
                      <a:pPr marL="0" lvl="0" indent="0" algn="ctr" rtl="0">
                        <a:spcBef>
                          <a:spcPts val="0"/>
                        </a:spcBef>
                        <a:spcAft>
                          <a:spcPts val="0"/>
                        </a:spcAft>
                        <a:buNone/>
                      </a:pPr>
                      <a:r>
                        <a:rPr lang="en-US" sz="2000" b="0" i="0" u="none" strike="noStrike" cap="none" dirty="0">
                          <a:solidFill>
                            <a:schemeClr val="dk2"/>
                          </a:solidFill>
                          <a:latin typeface="Fjalla One"/>
                          <a:ea typeface="Arial"/>
                          <a:cs typeface="Arial"/>
                          <a:sym typeface="Arial"/>
                        </a:rPr>
                        <a:t>Existing Methods:</a:t>
                      </a:r>
                      <a:endParaRPr sz="2000" b="0" i="0" u="none" strike="noStrike" cap="none" dirty="0">
                        <a:solidFill>
                          <a:schemeClr val="dk2"/>
                        </a:solidFill>
                        <a:latin typeface="Fjalla One"/>
                        <a:ea typeface="Fjalla One"/>
                        <a:cs typeface="Fjalla One"/>
                        <a:sym typeface="Fjalla One"/>
                      </a:endParaRPr>
                    </a:p>
                  </a:txBody>
                  <a:tcPr marL="91425" marR="91425" marT="91425" marB="91425">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000" dirty="0">
                          <a:solidFill>
                            <a:schemeClr val="dk2"/>
                          </a:solidFill>
                          <a:latin typeface="Fjalla One"/>
                          <a:ea typeface="Fjalla One"/>
                          <a:cs typeface="Fjalla One"/>
                          <a:sym typeface="Fjalla One"/>
                        </a:rPr>
                        <a:t>OUR APPROACH:</a:t>
                      </a:r>
                      <a:endParaRPr sz="2000" dirty="0">
                        <a:solidFill>
                          <a:schemeClr val="dk2"/>
                        </a:solidFill>
                        <a:latin typeface="Fjalla One"/>
                        <a:ea typeface="Fjalla One"/>
                        <a:cs typeface="Fjalla One"/>
                        <a:sym typeface="Fjalla One"/>
                      </a:endParaRPr>
                    </a:p>
                  </a:txBody>
                  <a:tcPr marL="91425" marR="91425" marT="91425" marB="91425">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1400" b="0" i="0" u="none" strike="noStrike" cap="none" dirty="0">
                          <a:solidFill>
                            <a:schemeClr val="dk1"/>
                          </a:solidFill>
                          <a:latin typeface="Work Sans"/>
                          <a:ea typeface="Arial"/>
                          <a:cs typeface="Arial"/>
                          <a:sym typeface="Arial"/>
                        </a:rPr>
                        <a:t>Centralized Systems</a:t>
                      </a:r>
                      <a:endParaRPr dirty="0">
                        <a:solidFill>
                          <a:schemeClr val="dk1"/>
                        </a:solidFill>
                        <a:latin typeface="Work Sans"/>
                        <a:ea typeface="Work Sans"/>
                        <a:cs typeface="Work Sans"/>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chemeClr val="dk1"/>
                          </a:solidFill>
                          <a:latin typeface="Work Sans"/>
                          <a:ea typeface="Arial"/>
                          <a:cs typeface="Arial"/>
                          <a:sym typeface="Arial"/>
                        </a:rPr>
                        <a:t>Decentralized and Transparent System</a:t>
                      </a:r>
                      <a:endParaRPr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1400" b="0" i="0" u="none" strike="noStrike" cap="none" dirty="0">
                          <a:solidFill>
                            <a:schemeClr val="dk1"/>
                          </a:solidFill>
                          <a:latin typeface="Work Sans"/>
                          <a:ea typeface="Arial"/>
                          <a:cs typeface="Arial"/>
                          <a:sym typeface="Arial"/>
                        </a:rPr>
                        <a:t>Limited User Involvement</a:t>
                      </a:r>
                      <a:endParaRPr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Work Sans"/>
                          <a:ea typeface="Arial"/>
                          <a:cs typeface="Arial"/>
                          <a:sym typeface="Arial"/>
                        </a:rPr>
                        <a:t>Enterprise Segregation &amp; User Involvement</a:t>
                      </a:r>
                      <a:endParaRPr lang="en-US"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1400" b="0" i="0" u="none" strike="noStrike" cap="none" dirty="0">
                          <a:solidFill>
                            <a:schemeClr val="dk1"/>
                          </a:solidFill>
                          <a:latin typeface="Work Sans"/>
                          <a:ea typeface="Arial"/>
                          <a:cs typeface="Arial"/>
                          <a:sym typeface="Arial"/>
                        </a:rPr>
                        <a:t>Linear Waste Management</a:t>
                      </a:r>
                      <a:endParaRPr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latin typeface="Work Sans"/>
                          <a:ea typeface="Arial"/>
                          <a:cs typeface="Arial"/>
                          <a:sym typeface="Arial"/>
                        </a:rPr>
                        <a:t>Marketplace Integration</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400" b="0" i="0" u="none" strike="noStrike" cap="none" dirty="0">
                          <a:solidFill>
                            <a:schemeClr val="dk1"/>
                          </a:solidFill>
                          <a:latin typeface="Work Sans"/>
                          <a:ea typeface="Work Sans"/>
                          <a:cs typeface="Arial"/>
                          <a:sym typeface="Work Sans"/>
                        </a:rPr>
                        <a:t>Individualistic and </a:t>
                      </a:r>
                      <a:r>
                        <a:rPr lang="en-US" sz="1400" b="0" i="0" u="none" strike="noStrike" cap="none" dirty="0">
                          <a:solidFill>
                            <a:schemeClr val="dk1"/>
                          </a:solidFill>
                          <a:latin typeface="Work Sans"/>
                          <a:ea typeface="Arial"/>
                          <a:cs typeface="Arial"/>
                          <a:sym typeface="Arial"/>
                        </a:rPr>
                        <a:t>Exhaustible Approach</a:t>
                      </a:r>
                      <a:endParaRPr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chemeClr val="dk1"/>
                          </a:solidFill>
                          <a:latin typeface="Work Sans"/>
                          <a:ea typeface="Arial"/>
                          <a:cs typeface="Arial"/>
                          <a:sym typeface="Arial"/>
                        </a:rPr>
                        <a:t>Holistic and Sustainable Approach</a:t>
                      </a:r>
                      <a:endParaRPr sz="1400" b="0" i="0" u="none" strike="noStrike" cap="none" dirty="0">
                        <a:solidFill>
                          <a:schemeClr val="dk1"/>
                        </a:solidFill>
                        <a:latin typeface="Work Sans"/>
                        <a:ea typeface="Work Sans"/>
                        <a:cs typeface="Arial"/>
                        <a:sym typeface="Work Sans"/>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96" name="Google Shape;1096;p68"/>
          <p:cNvSpPr txBox="1">
            <a:spLocks noGrp="1"/>
          </p:cNvSpPr>
          <p:nvPr>
            <p:ph type="subTitle" idx="4294967295"/>
          </p:nvPr>
        </p:nvSpPr>
        <p:spPr>
          <a:xfrm>
            <a:off x="1284000" y="3858825"/>
            <a:ext cx="6576000" cy="645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solidFill>
                  <a:schemeClr val="dk2"/>
                </a:solidFill>
              </a:rPr>
              <a:t>Texas, Louisiana, Mississippi, Ohio and Kansas generated nearly 80% percent of all the hazardous waste in the US</a:t>
            </a:r>
            <a:endParaRPr dirty="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2"/>
          <p:cNvSpPr txBox="1">
            <a:spLocks noGrp="1"/>
          </p:cNvSpPr>
          <p:nvPr>
            <p:ph type="title" idx="15"/>
          </p:nvPr>
        </p:nvSpPr>
        <p:spPr>
          <a:xfrm>
            <a:off x="720000" y="1340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Compare USA’s Recycling Performance</a:t>
            </a:r>
            <a:endParaRPr dirty="0"/>
          </a:p>
        </p:txBody>
      </p:sp>
      <p:sp>
        <p:nvSpPr>
          <p:cNvPr id="808" name="Google Shape;808;p62"/>
          <p:cNvSpPr txBox="1">
            <a:spLocks noGrp="1"/>
          </p:cNvSpPr>
          <p:nvPr>
            <p:ph type="subTitle" idx="1"/>
          </p:nvPr>
        </p:nvSpPr>
        <p:spPr>
          <a:xfrm>
            <a:off x="722669" y="3304890"/>
            <a:ext cx="2065959" cy="356400"/>
          </a:xfrm>
          <a:prstGeom prst="rect">
            <a:avLst/>
          </a:prstGeom>
        </p:spPr>
        <p:txBody>
          <a:bodyPr spcFirstLastPara="1" wrap="square" lIns="91425" tIns="91425" rIns="91425" bIns="91425" anchor="ctr" anchorCtr="0">
            <a:noAutofit/>
          </a:bodyPr>
          <a:lstStyle/>
          <a:p>
            <a:pPr marL="0" indent="0"/>
            <a:r>
              <a:rPr lang="en-US" dirty="0"/>
              <a:t>SLOVENIA</a:t>
            </a:r>
          </a:p>
        </p:txBody>
      </p:sp>
      <p:sp>
        <p:nvSpPr>
          <p:cNvPr id="809" name="Google Shape;809;p62"/>
          <p:cNvSpPr txBox="1">
            <a:spLocks noGrp="1"/>
          </p:cNvSpPr>
          <p:nvPr>
            <p:ph type="subTitle" idx="2"/>
          </p:nvPr>
        </p:nvSpPr>
        <p:spPr>
          <a:xfrm>
            <a:off x="874700" y="3757743"/>
            <a:ext cx="17619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global leader </a:t>
            </a:r>
            <a:endParaRPr dirty="0"/>
          </a:p>
        </p:txBody>
      </p:sp>
      <p:sp>
        <p:nvSpPr>
          <p:cNvPr id="810" name="Google Shape;810;p62"/>
          <p:cNvSpPr txBox="1">
            <a:spLocks noGrp="1"/>
          </p:cNvSpPr>
          <p:nvPr>
            <p:ph type="title"/>
          </p:nvPr>
        </p:nvSpPr>
        <p:spPr>
          <a:xfrm>
            <a:off x="874700" y="1449179"/>
            <a:ext cx="1761900" cy="5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76.6%</a:t>
            </a:r>
            <a:endParaRPr dirty="0"/>
          </a:p>
        </p:txBody>
      </p:sp>
      <p:sp>
        <p:nvSpPr>
          <p:cNvPr id="811" name="Google Shape;811;p62"/>
          <p:cNvSpPr txBox="1">
            <a:spLocks noGrp="1"/>
          </p:cNvSpPr>
          <p:nvPr>
            <p:ph type="subTitle" idx="3"/>
          </p:nvPr>
        </p:nvSpPr>
        <p:spPr>
          <a:xfrm>
            <a:off x="2747692" y="3304890"/>
            <a:ext cx="17619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GERMANY</a:t>
            </a:r>
            <a:endParaRPr dirty="0"/>
          </a:p>
        </p:txBody>
      </p:sp>
      <p:sp>
        <p:nvSpPr>
          <p:cNvPr id="812" name="Google Shape;812;p62"/>
          <p:cNvSpPr txBox="1">
            <a:spLocks noGrp="1"/>
          </p:cNvSpPr>
          <p:nvPr>
            <p:ph type="subTitle" idx="4"/>
          </p:nvPr>
        </p:nvSpPr>
        <p:spPr>
          <a:xfrm>
            <a:off x="2560211" y="3855731"/>
            <a:ext cx="2214562"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Second after </a:t>
            </a:r>
          </a:p>
          <a:p>
            <a:pPr marL="0" lvl="0" indent="0" algn="ctr" rtl="0">
              <a:spcBef>
                <a:spcPts val="0"/>
              </a:spcBef>
              <a:spcAft>
                <a:spcPts val="0"/>
              </a:spcAft>
              <a:buNone/>
            </a:pPr>
            <a:r>
              <a:rPr lang="en" dirty="0"/>
              <a:t>Slovenia</a:t>
            </a:r>
            <a:endParaRPr dirty="0"/>
          </a:p>
        </p:txBody>
      </p:sp>
      <p:sp>
        <p:nvSpPr>
          <p:cNvPr id="813" name="Google Shape;813;p62"/>
          <p:cNvSpPr txBox="1">
            <a:spLocks noGrp="1"/>
          </p:cNvSpPr>
          <p:nvPr>
            <p:ph type="title" idx="5"/>
          </p:nvPr>
        </p:nvSpPr>
        <p:spPr>
          <a:xfrm>
            <a:off x="2747692" y="1449179"/>
            <a:ext cx="1761900" cy="5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69.3%</a:t>
            </a:r>
            <a:endParaRPr dirty="0"/>
          </a:p>
        </p:txBody>
      </p:sp>
      <p:sp>
        <p:nvSpPr>
          <p:cNvPr id="814" name="Google Shape;814;p62"/>
          <p:cNvSpPr txBox="1">
            <a:spLocks noGrp="1"/>
          </p:cNvSpPr>
          <p:nvPr>
            <p:ph type="subTitle" idx="6"/>
          </p:nvPr>
        </p:nvSpPr>
        <p:spPr>
          <a:xfrm>
            <a:off x="4490965" y="3304890"/>
            <a:ext cx="2110683"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SOUTH KOREA</a:t>
            </a:r>
            <a:endParaRPr dirty="0"/>
          </a:p>
        </p:txBody>
      </p:sp>
      <p:sp>
        <p:nvSpPr>
          <p:cNvPr id="816" name="Google Shape;816;p62"/>
          <p:cNvSpPr txBox="1">
            <a:spLocks noGrp="1"/>
          </p:cNvSpPr>
          <p:nvPr>
            <p:ph type="title" idx="8"/>
          </p:nvPr>
        </p:nvSpPr>
        <p:spPr>
          <a:xfrm>
            <a:off x="4620683" y="1449179"/>
            <a:ext cx="1761900" cy="5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59.7%</a:t>
            </a:r>
            <a:endParaRPr dirty="0"/>
          </a:p>
        </p:txBody>
      </p:sp>
      <p:sp>
        <p:nvSpPr>
          <p:cNvPr id="817" name="Google Shape;817;p62"/>
          <p:cNvSpPr txBox="1">
            <a:spLocks noGrp="1"/>
          </p:cNvSpPr>
          <p:nvPr>
            <p:ph type="subTitle" idx="9"/>
          </p:nvPr>
        </p:nvSpPr>
        <p:spPr>
          <a:xfrm>
            <a:off x="6749380" y="3420987"/>
            <a:ext cx="1761900" cy="3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UNITED STATES</a:t>
            </a:r>
            <a:endParaRPr dirty="0"/>
          </a:p>
        </p:txBody>
      </p:sp>
      <p:sp>
        <p:nvSpPr>
          <p:cNvPr id="819" name="Google Shape;819;p62"/>
          <p:cNvSpPr txBox="1">
            <a:spLocks noGrp="1"/>
          </p:cNvSpPr>
          <p:nvPr>
            <p:ph type="title" idx="14"/>
          </p:nvPr>
        </p:nvSpPr>
        <p:spPr>
          <a:xfrm>
            <a:off x="6749380" y="1449179"/>
            <a:ext cx="1761900" cy="5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32.1%</a:t>
            </a:r>
            <a:endParaRPr dirty="0"/>
          </a:p>
        </p:txBody>
      </p:sp>
      <p:sp>
        <p:nvSpPr>
          <p:cNvPr id="822" name="Google Shape;822;p62"/>
          <p:cNvSpPr/>
          <p:nvPr/>
        </p:nvSpPr>
        <p:spPr>
          <a:xfrm rot="15964425" flipH="1">
            <a:off x="1264699" y="2107784"/>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23" name="Google Shape;823;p62"/>
          <p:cNvGrpSpPr/>
          <p:nvPr/>
        </p:nvGrpSpPr>
        <p:grpSpPr>
          <a:xfrm>
            <a:off x="1264700" y="2107784"/>
            <a:ext cx="981900" cy="981900"/>
            <a:chOff x="5010675" y="2107784"/>
            <a:chExt cx="981900" cy="981900"/>
          </a:xfrm>
        </p:grpSpPr>
        <p:sp>
          <p:nvSpPr>
            <p:cNvPr id="824" name="Google Shape;824;p62"/>
            <p:cNvSpPr/>
            <p:nvPr/>
          </p:nvSpPr>
          <p:spPr>
            <a:xfrm rot="5400000" flipH="1">
              <a:off x="5010675" y="2107784"/>
              <a:ext cx="981900" cy="981900"/>
            </a:xfrm>
            <a:prstGeom prst="blockArc">
              <a:avLst>
                <a:gd name="adj1" fmla="val 5885"/>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2"/>
            <p:cNvSpPr/>
            <p:nvPr/>
          </p:nvSpPr>
          <p:spPr>
            <a:xfrm rot="5400000" flipH="1">
              <a:off x="5010675" y="2107784"/>
              <a:ext cx="981900" cy="981900"/>
            </a:xfrm>
            <a:prstGeom prst="blockArc">
              <a:avLst>
                <a:gd name="adj1" fmla="val 10837289"/>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62"/>
          <p:cNvSpPr/>
          <p:nvPr/>
        </p:nvSpPr>
        <p:spPr>
          <a:xfrm rot="5400000" flipH="1">
            <a:off x="7139380" y="2103362"/>
            <a:ext cx="981900" cy="981900"/>
          </a:xfrm>
          <a:prstGeom prst="blockArc">
            <a:avLst>
              <a:gd name="adj1" fmla="val 5885"/>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rot="5400000" flipH="1">
            <a:off x="7144901" y="2107784"/>
            <a:ext cx="981900" cy="981900"/>
          </a:xfrm>
          <a:prstGeom prst="blockArc">
            <a:avLst>
              <a:gd name="adj1" fmla="val 17596629"/>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22;p62">
            <a:extLst>
              <a:ext uri="{FF2B5EF4-FFF2-40B4-BE49-F238E27FC236}">
                <a16:creationId xmlns:a16="http://schemas.microsoft.com/office/drawing/2014/main" id="{5A92D37E-F625-9AC0-44BC-ED361BBDC4D4}"/>
              </a:ext>
            </a:extLst>
          </p:cNvPr>
          <p:cNvSpPr/>
          <p:nvPr/>
        </p:nvSpPr>
        <p:spPr>
          <a:xfrm rot="17806649" flipH="1">
            <a:off x="1264697" y="2106226"/>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22;p62">
            <a:extLst>
              <a:ext uri="{FF2B5EF4-FFF2-40B4-BE49-F238E27FC236}">
                <a16:creationId xmlns:a16="http://schemas.microsoft.com/office/drawing/2014/main" id="{402A4250-2FB0-03E9-92DC-9C413592AEC7}"/>
              </a:ext>
            </a:extLst>
          </p:cNvPr>
          <p:cNvSpPr/>
          <p:nvPr/>
        </p:nvSpPr>
        <p:spPr>
          <a:xfrm rot="20023126" flipH="1">
            <a:off x="1262791" y="2124912"/>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 name="Google Shape;823;p62">
            <a:extLst>
              <a:ext uri="{FF2B5EF4-FFF2-40B4-BE49-F238E27FC236}">
                <a16:creationId xmlns:a16="http://schemas.microsoft.com/office/drawing/2014/main" id="{96F09ECD-D33A-A433-888F-1697A4FB2B45}"/>
              </a:ext>
            </a:extLst>
          </p:cNvPr>
          <p:cNvGrpSpPr/>
          <p:nvPr/>
        </p:nvGrpSpPr>
        <p:grpSpPr>
          <a:xfrm>
            <a:off x="3137692" y="2090958"/>
            <a:ext cx="981900" cy="981900"/>
            <a:chOff x="5010675" y="2107784"/>
            <a:chExt cx="981900" cy="981900"/>
          </a:xfrm>
        </p:grpSpPr>
        <p:sp>
          <p:nvSpPr>
            <p:cNvPr id="13" name="Google Shape;824;p62">
              <a:extLst>
                <a:ext uri="{FF2B5EF4-FFF2-40B4-BE49-F238E27FC236}">
                  <a16:creationId xmlns:a16="http://schemas.microsoft.com/office/drawing/2014/main" id="{3BE056AA-DA8A-A2CF-D544-BE7756A7EAAA}"/>
                </a:ext>
              </a:extLst>
            </p:cNvPr>
            <p:cNvSpPr/>
            <p:nvPr/>
          </p:nvSpPr>
          <p:spPr>
            <a:xfrm rot="5400000" flipH="1">
              <a:off x="5010675" y="2107784"/>
              <a:ext cx="981900" cy="981900"/>
            </a:xfrm>
            <a:prstGeom prst="blockArc">
              <a:avLst>
                <a:gd name="adj1" fmla="val 5885"/>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5;p62">
              <a:extLst>
                <a:ext uri="{FF2B5EF4-FFF2-40B4-BE49-F238E27FC236}">
                  <a16:creationId xmlns:a16="http://schemas.microsoft.com/office/drawing/2014/main" id="{B986EAB4-97EF-30CB-C71F-322FD67F7D34}"/>
                </a:ext>
              </a:extLst>
            </p:cNvPr>
            <p:cNvSpPr/>
            <p:nvPr/>
          </p:nvSpPr>
          <p:spPr>
            <a:xfrm rot="5400000" flipH="1">
              <a:off x="5010675" y="2107784"/>
              <a:ext cx="981900" cy="981900"/>
            </a:xfrm>
            <a:prstGeom prst="blockArc">
              <a:avLst>
                <a:gd name="adj1" fmla="val 10837289"/>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822;p62">
            <a:extLst>
              <a:ext uri="{FF2B5EF4-FFF2-40B4-BE49-F238E27FC236}">
                <a16:creationId xmlns:a16="http://schemas.microsoft.com/office/drawing/2014/main" id="{3C19491B-568A-837D-7207-DF4C2ACEB3E1}"/>
              </a:ext>
            </a:extLst>
          </p:cNvPr>
          <p:cNvSpPr/>
          <p:nvPr/>
        </p:nvSpPr>
        <p:spPr>
          <a:xfrm rot="17898950" flipH="1">
            <a:off x="3155813" y="2103362"/>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822;p62">
            <a:extLst>
              <a:ext uri="{FF2B5EF4-FFF2-40B4-BE49-F238E27FC236}">
                <a16:creationId xmlns:a16="http://schemas.microsoft.com/office/drawing/2014/main" id="{93465A1F-11AC-0FA8-B312-912B3C668E78}"/>
              </a:ext>
            </a:extLst>
          </p:cNvPr>
          <p:cNvSpPr/>
          <p:nvPr/>
        </p:nvSpPr>
        <p:spPr>
          <a:xfrm rot="16200000" flipH="1">
            <a:off x="3176543" y="2107784"/>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822;p62">
            <a:extLst>
              <a:ext uri="{FF2B5EF4-FFF2-40B4-BE49-F238E27FC236}">
                <a16:creationId xmlns:a16="http://schemas.microsoft.com/office/drawing/2014/main" id="{3704EB11-0960-D57D-A7C3-ADDC0AAF792A}"/>
              </a:ext>
            </a:extLst>
          </p:cNvPr>
          <p:cNvSpPr/>
          <p:nvPr/>
        </p:nvSpPr>
        <p:spPr>
          <a:xfrm rot="16200000" flipH="1">
            <a:off x="5090992" y="2128548"/>
            <a:ext cx="981900" cy="981900"/>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 name="Google Shape;823;p62">
            <a:extLst>
              <a:ext uri="{FF2B5EF4-FFF2-40B4-BE49-F238E27FC236}">
                <a16:creationId xmlns:a16="http://schemas.microsoft.com/office/drawing/2014/main" id="{14E88BAB-F685-DD84-8624-469706104A59}"/>
              </a:ext>
            </a:extLst>
          </p:cNvPr>
          <p:cNvGrpSpPr/>
          <p:nvPr/>
        </p:nvGrpSpPr>
        <p:grpSpPr>
          <a:xfrm>
            <a:off x="5055356" y="2108518"/>
            <a:ext cx="981900" cy="981900"/>
            <a:chOff x="5010675" y="2107784"/>
            <a:chExt cx="981900" cy="981900"/>
          </a:xfrm>
        </p:grpSpPr>
        <p:sp>
          <p:nvSpPr>
            <p:cNvPr id="28" name="Google Shape;824;p62">
              <a:extLst>
                <a:ext uri="{FF2B5EF4-FFF2-40B4-BE49-F238E27FC236}">
                  <a16:creationId xmlns:a16="http://schemas.microsoft.com/office/drawing/2014/main" id="{E194C621-5C07-53A5-55E6-B30F12E530E2}"/>
                </a:ext>
              </a:extLst>
            </p:cNvPr>
            <p:cNvSpPr/>
            <p:nvPr/>
          </p:nvSpPr>
          <p:spPr>
            <a:xfrm rot="5400000" flipH="1">
              <a:off x="5010675" y="2107784"/>
              <a:ext cx="981900" cy="981900"/>
            </a:xfrm>
            <a:prstGeom prst="blockArc">
              <a:avLst>
                <a:gd name="adj1" fmla="val 5885"/>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5;p62">
              <a:extLst>
                <a:ext uri="{FF2B5EF4-FFF2-40B4-BE49-F238E27FC236}">
                  <a16:creationId xmlns:a16="http://schemas.microsoft.com/office/drawing/2014/main" id="{693DE48A-B237-0D0A-636B-03924823C8F7}"/>
                </a:ext>
              </a:extLst>
            </p:cNvPr>
            <p:cNvSpPr/>
            <p:nvPr/>
          </p:nvSpPr>
          <p:spPr>
            <a:xfrm rot="5400000" flipH="1">
              <a:off x="5010675" y="2107784"/>
              <a:ext cx="981900" cy="981900"/>
            </a:xfrm>
            <a:prstGeom prst="blockArc">
              <a:avLst>
                <a:gd name="adj1" fmla="val 10837289"/>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822;p62">
            <a:extLst>
              <a:ext uri="{FF2B5EF4-FFF2-40B4-BE49-F238E27FC236}">
                <a16:creationId xmlns:a16="http://schemas.microsoft.com/office/drawing/2014/main" id="{5581C427-6192-1C43-5497-1D54D140F439}"/>
              </a:ext>
            </a:extLst>
          </p:cNvPr>
          <p:cNvSpPr/>
          <p:nvPr/>
        </p:nvSpPr>
        <p:spPr>
          <a:xfrm rot="9521730" flipH="1">
            <a:off x="7139511" y="1967254"/>
            <a:ext cx="981900" cy="1217845"/>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812;p62">
            <a:extLst>
              <a:ext uri="{FF2B5EF4-FFF2-40B4-BE49-F238E27FC236}">
                <a16:creationId xmlns:a16="http://schemas.microsoft.com/office/drawing/2014/main" id="{A50AD4A9-572F-3333-4DD6-14C3D1AB276D}"/>
              </a:ext>
            </a:extLst>
          </p:cNvPr>
          <p:cNvSpPr txBox="1">
            <a:spLocks/>
          </p:cNvSpPr>
          <p:nvPr/>
        </p:nvSpPr>
        <p:spPr>
          <a:xfrm>
            <a:off x="4439025" y="3875762"/>
            <a:ext cx="2214562"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9pPr>
          </a:lstStyle>
          <a:p>
            <a:pPr marL="0" indent="0"/>
            <a:r>
              <a:rPr lang="en-US" dirty="0"/>
              <a:t>Third following </a:t>
            </a:r>
          </a:p>
          <a:p>
            <a:pPr marL="0" indent="0"/>
            <a:r>
              <a:rPr lang="en-US" dirty="0"/>
              <a:t>Germany</a:t>
            </a:r>
          </a:p>
        </p:txBody>
      </p:sp>
      <p:sp>
        <p:nvSpPr>
          <p:cNvPr id="36" name="Google Shape;812;p62">
            <a:extLst>
              <a:ext uri="{FF2B5EF4-FFF2-40B4-BE49-F238E27FC236}">
                <a16:creationId xmlns:a16="http://schemas.microsoft.com/office/drawing/2014/main" id="{D19D2F3D-0F4E-8C0C-5D57-15EE63C2CA6D}"/>
              </a:ext>
            </a:extLst>
          </p:cNvPr>
          <p:cNvSpPr txBox="1">
            <a:spLocks/>
          </p:cNvSpPr>
          <p:nvPr/>
        </p:nvSpPr>
        <p:spPr>
          <a:xfrm>
            <a:off x="6523049" y="4010158"/>
            <a:ext cx="2214562" cy="4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2800"/>
              <a:buFont typeface="Work Sans"/>
              <a:buNone/>
              <a:defRPr sz="2800" b="0" i="0" u="none" strike="noStrike" cap="none">
                <a:solidFill>
                  <a:schemeClr val="dk1"/>
                </a:solidFill>
                <a:latin typeface="Work Sans"/>
                <a:ea typeface="Work Sans"/>
                <a:cs typeface="Work Sans"/>
                <a:sym typeface="Work Sans"/>
              </a:defRPr>
            </a:lvl9pPr>
          </a:lstStyle>
          <a:p>
            <a:pPr marL="0" indent="0"/>
            <a:r>
              <a:rPr lang="en-US" dirty="0"/>
              <a:t>Way below </a:t>
            </a:r>
          </a:p>
          <a:p>
            <a:pPr marL="0" indent="0"/>
            <a:r>
              <a:rPr lang="en-US" dirty="0"/>
              <a:t>on the list on the 25</a:t>
            </a:r>
            <a:r>
              <a:rPr lang="en-US" baseline="30000" dirty="0"/>
              <a:t>th</a:t>
            </a:r>
            <a:r>
              <a:rPr lang="en-US" dirty="0"/>
              <a:t> position</a:t>
            </a:r>
          </a:p>
        </p:txBody>
      </p:sp>
      <p:sp>
        <p:nvSpPr>
          <p:cNvPr id="38" name="Google Shape;822;p62">
            <a:extLst>
              <a:ext uri="{FF2B5EF4-FFF2-40B4-BE49-F238E27FC236}">
                <a16:creationId xmlns:a16="http://schemas.microsoft.com/office/drawing/2014/main" id="{0CF4462E-55F8-21B8-B4AE-28DD21B8418E}"/>
              </a:ext>
            </a:extLst>
          </p:cNvPr>
          <p:cNvSpPr/>
          <p:nvPr/>
        </p:nvSpPr>
        <p:spPr>
          <a:xfrm rot="11232387" flipH="1">
            <a:off x="7139575" y="1962827"/>
            <a:ext cx="981900" cy="1217845"/>
          </a:xfrm>
          <a:prstGeom prst="blockArc">
            <a:avLst>
              <a:gd name="adj1" fmla="val 19455057"/>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63"/>
          <p:cNvSpPr txBox="1">
            <a:spLocks noGrp="1"/>
          </p:cNvSpPr>
          <p:nvPr>
            <p:ph type="title"/>
          </p:nvPr>
        </p:nvSpPr>
        <p:spPr>
          <a:xfrm>
            <a:off x="721159" y="365195"/>
            <a:ext cx="837457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TOP </a:t>
            </a:r>
            <a:r>
              <a:rPr lang="en-US" dirty="0"/>
              <a:t>CONTRIBUTORS TO GLOBAL WASTE GENERATION</a:t>
            </a:r>
            <a:r>
              <a:rPr lang="en" dirty="0"/>
              <a:t> </a:t>
            </a:r>
            <a:endParaRPr dirty="0"/>
          </a:p>
        </p:txBody>
      </p:sp>
      <p:sp>
        <p:nvSpPr>
          <p:cNvPr id="836" name="Google Shape;836;p63"/>
          <p:cNvSpPr txBox="1"/>
          <p:nvPr/>
        </p:nvSpPr>
        <p:spPr>
          <a:xfrm>
            <a:off x="1407626" y="1514681"/>
            <a:ext cx="227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Fjalla One"/>
                <a:ea typeface="Fjalla One"/>
                <a:cs typeface="Fjalla One"/>
                <a:sym typeface="Fjalla One"/>
              </a:rPr>
              <a:t>NEW ZEALAND</a:t>
            </a:r>
            <a:endParaRPr sz="2400" b="1" dirty="0">
              <a:solidFill>
                <a:schemeClr val="lt1"/>
              </a:solidFill>
              <a:latin typeface="Fjalla One"/>
              <a:ea typeface="Fjalla One"/>
              <a:cs typeface="Fjalla One"/>
              <a:sym typeface="Fjalla One"/>
            </a:endParaRPr>
          </a:p>
        </p:txBody>
      </p:sp>
      <p:sp>
        <p:nvSpPr>
          <p:cNvPr id="838" name="Google Shape;838;p63"/>
          <p:cNvSpPr txBox="1"/>
          <p:nvPr/>
        </p:nvSpPr>
        <p:spPr>
          <a:xfrm>
            <a:off x="1464230" y="3620255"/>
            <a:ext cx="227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Fjalla One"/>
                <a:ea typeface="Fjalla One"/>
                <a:cs typeface="Fjalla One"/>
                <a:sym typeface="Fjalla One"/>
              </a:rPr>
              <a:t>UNITED STATES</a:t>
            </a:r>
            <a:endParaRPr sz="2400" b="1" dirty="0">
              <a:solidFill>
                <a:schemeClr val="lt1"/>
              </a:solidFill>
              <a:latin typeface="Fjalla One"/>
              <a:ea typeface="Fjalla One"/>
              <a:cs typeface="Fjalla One"/>
              <a:sym typeface="Fjalla One"/>
            </a:endParaRPr>
          </a:p>
        </p:txBody>
      </p:sp>
      <p:sp>
        <p:nvSpPr>
          <p:cNvPr id="840" name="Google Shape;840;p63"/>
          <p:cNvSpPr txBox="1"/>
          <p:nvPr/>
        </p:nvSpPr>
        <p:spPr>
          <a:xfrm>
            <a:off x="1456212" y="2574185"/>
            <a:ext cx="2279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lt1"/>
                </a:solidFill>
                <a:latin typeface="Fjalla One"/>
                <a:ea typeface="Fjalla One"/>
                <a:cs typeface="Fjalla One"/>
                <a:sym typeface="Fjalla One"/>
              </a:rPr>
              <a:t>CANADA</a:t>
            </a:r>
            <a:endParaRPr sz="2400" b="1" dirty="0">
              <a:solidFill>
                <a:schemeClr val="lt1"/>
              </a:solidFill>
              <a:latin typeface="Fjalla One"/>
              <a:ea typeface="Fjalla One"/>
              <a:cs typeface="Fjalla One"/>
              <a:sym typeface="Fjalla One"/>
            </a:endParaRPr>
          </a:p>
        </p:txBody>
      </p:sp>
      <p:grpSp>
        <p:nvGrpSpPr>
          <p:cNvPr id="842" name="Google Shape;842;p63"/>
          <p:cNvGrpSpPr/>
          <p:nvPr/>
        </p:nvGrpSpPr>
        <p:grpSpPr>
          <a:xfrm>
            <a:off x="3781591" y="1816339"/>
            <a:ext cx="4388012" cy="2337654"/>
            <a:chOff x="233350" y="949250"/>
            <a:chExt cx="7137300" cy="3802300"/>
          </a:xfrm>
        </p:grpSpPr>
        <p:sp>
          <p:nvSpPr>
            <p:cNvPr id="843" name="Google Shape;843;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3"/>
          <p:cNvGrpSpPr/>
          <p:nvPr/>
        </p:nvGrpSpPr>
        <p:grpSpPr>
          <a:xfrm>
            <a:off x="4063325" y="2008032"/>
            <a:ext cx="441177" cy="572700"/>
            <a:chOff x="8124895" y="2077349"/>
            <a:chExt cx="441177" cy="572700"/>
          </a:xfrm>
        </p:grpSpPr>
        <p:sp>
          <p:nvSpPr>
            <p:cNvPr id="895" name="Google Shape;895;p63"/>
            <p:cNvSpPr/>
            <p:nvPr/>
          </p:nvSpPr>
          <p:spPr>
            <a:xfrm>
              <a:off x="8162038"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a:off x="812489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97" name="Google Shape;897;p63"/>
          <p:cNvGrpSpPr/>
          <p:nvPr/>
        </p:nvGrpSpPr>
        <p:grpSpPr>
          <a:xfrm>
            <a:off x="7840582" y="3383868"/>
            <a:ext cx="441177" cy="572700"/>
            <a:chOff x="8124895" y="2077349"/>
            <a:chExt cx="441177" cy="572700"/>
          </a:xfrm>
        </p:grpSpPr>
        <p:sp>
          <p:nvSpPr>
            <p:cNvPr id="898" name="Google Shape;898;p63"/>
            <p:cNvSpPr/>
            <p:nvPr/>
          </p:nvSpPr>
          <p:spPr>
            <a:xfrm>
              <a:off x="8162038"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3"/>
            <p:cNvSpPr/>
            <p:nvPr/>
          </p:nvSpPr>
          <p:spPr>
            <a:xfrm>
              <a:off x="812489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3"/>
          <p:cNvGrpSpPr/>
          <p:nvPr/>
        </p:nvGrpSpPr>
        <p:grpSpPr>
          <a:xfrm>
            <a:off x="4833035" y="3126595"/>
            <a:ext cx="186588" cy="182563"/>
            <a:chOff x="-41117650" y="3605525"/>
            <a:chExt cx="324500" cy="317500"/>
          </a:xfrm>
        </p:grpSpPr>
        <p:sp>
          <p:nvSpPr>
            <p:cNvPr id="901" name="Google Shape;901;p6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63"/>
          <p:cNvSpPr/>
          <p:nvPr/>
        </p:nvSpPr>
        <p:spPr>
          <a:xfrm>
            <a:off x="828592" y="1520070"/>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3"/>
          <p:cNvSpPr/>
          <p:nvPr/>
        </p:nvSpPr>
        <p:spPr>
          <a:xfrm>
            <a:off x="828592" y="2593045"/>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3"/>
          <p:cNvSpPr/>
          <p:nvPr/>
        </p:nvSpPr>
        <p:spPr>
          <a:xfrm>
            <a:off x="828592" y="3666020"/>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63"/>
          <p:cNvGrpSpPr/>
          <p:nvPr/>
        </p:nvGrpSpPr>
        <p:grpSpPr>
          <a:xfrm>
            <a:off x="986368" y="1662867"/>
            <a:ext cx="169432" cy="192778"/>
            <a:chOff x="2707500" y="249400"/>
            <a:chExt cx="423475" cy="481825"/>
          </a:xfrm>
        </p:grpSpPr>
        <p:sp>
          <p:nvSpPr>
            <p:cNvPr id="911" name="Google Shape;911;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3" name="Google Shape;913;p63"/>
          <p:cNvGrpSpPr/>
          <p:nvPr/>
        </p:nvGrpSpPr>
        <p:grpSpPr>
          <a:xfrm>
            <a:off x="668131" y="1420571"/>
            <a:ext cx="239237" cy="242296"/>
            <a:chOff x="-42617300" y="3587775"/>
            <a:chExt cx="306950" cy="310875"/>
          </a:xfrm>
        </p:grpSpPr>
        <p:sp>
          <p:nvSpPr>
            <p:cNvPr id="914" name="Google Shape;914;p6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3"/>
          <p:cNvGrpSpPr/>
          <p:nvPr/>
        </p:nvGrpSpPr>
        <p:grpSpPr>
          <a:xfrm>
            <a:off x="4373514" y="1687178"/>
            <a:ext cx="441177" cy="572700"/>
            <a:chOff x="8124895" y="2077349"/>
            <a:chExt cx="441177" cy="572700"/>
          </a:xfrm>
        </p:grpSpPr>
        <p:sp>
          <p:nvSpPr>
            <p:cNvPr id="921" name="Google Shape;921;p63"/>
            <p:cNvSpPr/>
            <p:nvPr/>
          </p:nvSpPr>
          <p:spPr>
            <a:xfrm>
              <a:off x="8162038"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3"/>
            <p:cNvSpPr/>
            <p:nvPr/>
          </p:nvSpPr>
          <p:spPr>
            <a:xfrm>
              <a:off x="812489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63"/>
          <p:cNvGrpSpPr/>
          <p:nvPr/>
        </p:nvGrpSpPr>
        <p:grpSpPr>
          <a:xfrm>
            <a:off x="4493612" y="1795808"/>
            <a:ext cx="169432" cy="192778"/>
            <a:chOff x="2707500" y="249400"/>
            <a:chExt cx="423475" cy="481825"/>
          </a:xfrm>
        </p:grpSpPr>
        <p:sp>
          <p:nvSpPr>
            <p:cNvPr id="924" name="Google Shape;924;p6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5" name="Google Shape;925;p6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923;p63">
            <a:extLst>
              <a:ext uri="{FF2B5EF4-FFF2-40B4-BE49-F238E27FC236}">
                <a16:creationId xmlns:a16="http://schemas.microsoft.com/office/drawing/2014/main" id="{448E7A9E-74F7-E1B5-39C2-C402B8CEABD7}"/>
              </a:ext>
            </a:extLst>
          </p:cNvPr>
          <p:cNvGrpSpPr/>
          <p:nvPr/>
        </p:nvGrpSpPr>
        <p:grpSpPr>
          <a:xfrm>
            <a:off x="4164749" y="2106336"/>
            <a:ext cx="169432" cy="192778"/>
            <a:chOff x="2707500" y="249400"/>
            <a:chExt cx="423475" cy="481825"/>
          </a:xfrm>
        </p:grpSpPr>
        <p:sp>
          <p:nvSpPr>
            <p:cNvPr id="3" name="Google Shape;924;p63">
              <a:extLst>
                <a:ext uri="{FF2B5EF4-FFF2-40B4-BE49-F238E27FC236}">
                  <a16:creationId xmlns:a16="http://schemas.microsoft.com/office/drawing/2014/main" id="{E4073C94-2935-9107-55C6-BBA4838FBD2D}"/>
                </a:ext>
              </a:extLst>
            </p:cNvPr>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925;p63">
              <a:extLst>
                <a:ext uri="{FF2B5EF4-FFF2-40B4-BE49-F238E27FC236}">
                  <a16:creationId xmlns:a16="http://schemas.microsoft.com/office/drawing/2014/main" id="{D8A49D13-8838-6F75-AF7D-3AA9CF4EF528}"/>
                </a:ext>
              </a:extLst>
            </p:cNvPr>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923;p63">
            <a:extLst>
              <a:ext uri="{FF2B5EF4-FFF2-40B4-BE49-F238E27FC236}">
                <a16:creationId xmlns:a16="http://schemas.microsoft.com/office/drawing/2014/main" id="{CDCBC9C2-0F53-BA73-E0EB-87D4179602CC}"/>
              </a:ext>
            </a:extLst>
          </p:cNvPr>
          <p:cNvGrpSpPr/>
          <p:nvPr/>
        </p:nvGrpSpPr>
        <p:grpSpPr>
          <a:xfrm>
            <a:off x="7973607" y="3495128"/>
            <a:ext cx="169432" cy="192778"/>
            <a:chOff x="2707500" y="249400"/>
            <a:chExt cx="423475" cy="481825"/>
          </a:xfrm>
        </p:grpSpPr>
        <p:sp>
          <p:nvSpPr>
            <p:cNvPr id="6" name="Google Shape;924;p63">
              <a:extLst>
                <a:ext uri="{FF2B5EF4-FFF2-40B4-BE49-F238E27FC236}">
                  <a16:creationId xmlns:a16="http://schemas.microsoft.com/office/drawing/2014/main" id="{377550B1-DBDB-9EB0-7C0E-7B833ABAAA09}"/>
                </a:ext>
              </a:extLst>
            </p:cNvPr>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925;p63">
              <a:extLst>
                <a:ext uri="{FF2B5EF4-FFF2-40B4-BE49-F238E27FC236}">
                  <a16:creationId xmlns:a16="http://schemas.microsoft.com/office/drawing/2014/main" id="{2B4BE28B-61AD-073D-7E94-9905377C311F}"/>
                </a:ext>
              </a:extLst>
            </p:cNvPr>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920;p63">
            <a:extLst>
              <a:ext uri="{FF2B5EF4-FFF2-40B4-BE49-F238E27FC236}">
                <a16:creationId xmlns:a16="http://schemas.microsoft.com/office/drawing/2014/main" id="{C3273CDE-4D28-52DF-3BAA-E28E7B40AE67}"/>
              </a:ext>
            </a:extLst>
          </p:cNvPr>
          <p:cNvGrpSpPr/>
          <p:nvPr/>
        </p:nvGrpSpPr>
        <p:grpSpPr>
          <a:xfrm>
            <a:off x="5592147" y="1704369"/>
            <a:ext cx="441177" cy="572700"/>
            <a:chOff x="8124895" y="2077349"/>
            <a:chExt cx="441177" cy="572700"/>
          </a:xfrm>
        </p:grpSpPr>
        <p:sp>
          <p:nvSpPr>
            <p:cNvPr id="9" name="Google Shape;921;p63">
              <a:extLst>
                <a:ext uri="{FF2B5EF4-FFF2-40B4-BE49-F238E27FC236}">
                  <a16:creationId xmlns:a16="http://schemas.microsoft.com/office/drawing/2014/main" id="{9AA7AF40-5685-0E03-4D33-0C5A3EFB0069}"/>
                </a:ext>
              </a:extLst>
            </p:cNvPr>
            <p:cNvSpPr/>
            <p:nvPr/>
          </p:nvSpPr>
          <p:spPr>
            <a:xfrm>
              <a:off x="8155163"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2;p63">
              <a:extLst>
                <a:ext uri="{FF2B5EF4-FFF2-40B4-BE49-F238E27FC236}">
                  <a16:creationId xmlns:a16="http://schemas.microsoft.com/office/drawing/2014/main" id="{1A342216-845D-56D2-6B77-115DDA22DDCD}"/>
                </a:ext>
              </a:extLst>
            </p:cNvPr>
            <p:cNvSpPr/>
            <p:nvPr/>
          </p:nvSpPr>
          <p:spPr>
            <a:xfrm>
              <a:off x="812489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63"/>
          <p:cNvGrpSpPr/>
          <p:nvPr/>
        </p:nvGrpSpPr>
        <p:grpSpPr>
          <a:xfrm>
            <a:off x="5694318" y="1778531"/>
            <a:ext cx="239237" cy="242296"/>
            <a:chOff x="-42617300" y="3587775"/>
            <a:chExt cx="306950" cy="310875"/>
          </a:xfrm>
        </p:grpSpPr>
        <p:sp>
          <p:nvSpPr>
            <p:cNvPr id="906" name="Google Shape;906;p63"/>
            <p:cNvSpPr/>
            <p:nvPr/>
          </p:nvSpPr>
          <p:spPr>
            <a:xfrm>
              <a:off x="-42500700"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920;p63">
            <a:extLst>
              <a:ext uri="{FF2B5EF4-FFF2-40B4-BE49-F238E27FC236}">
                <a16:creationId xmlns:a16="http://schemas.microsoft.com/office/drawing/2014/main" id="{86A589A2-6EC2-7659-5DB7-7EBF64B6D176}"/>
              </a:ext>
            </a:extLst>
          </p:cNvPr>
          <p:cNvGrpSpPr/>
          <p:nvPr/>
        </p:nvGrpSpPr>
        <p:grpSpPr>
          <a:xfrm>
            <a:off x="5703298" y="1822394"/>
            <a:ext cx="441177" cy="572700"/>
            <a:chOff x="8482405" y="2077349"/>
            <a:chExt cx="441177" cy="572700"/>
          </a:xfrm>
        </p:grpSpPr>
        <p:sp>
          <p:nvSpPr>
            <p:cNvPr id="12" name="Google Shape;921;p63">
              <a:extLst>
                <a:ext uri="{FF2B5EF4-FFF2-40B4-BE49-F238E27FC236}">
                  <a16:creationId xmlns:a16="http://schemas.microsoft.com/office/drawing/2014/main" id="{166476EC-C24C-BA59-B84A-7298A1BC435F}"/>
                </a:ext>
              </a:extLst>
            </p:cNvPr>
            <p:cNvSpPr/>
            <p:nvPr/>
          </p:nvSpPr>
          <p:spPr>
            <a:xfrm>
              <a:off x="8526425"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2;p63">
              <a:extLst>
                <a:ext uri="{FF2B5EF4-FFF2-40B4-BE49-F238E27FC236}">
                  <a16:creationId xmlns:a16="http://schemas.microsoft.com/office/drawing/2014/main" id="{97030275-0271-F658-80B2-20385984E466}"/>
                </a:ext>
              </a:extLst>
            </p:cNvPr>
            <p:cNvSpPr/>
            <p:nvPr/>
          </p:nvSpPr>
          <p:spPr>
            <a:xfrm>
              <a:off x="848240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04;p63">
            <a:extLst>
              <a:ext uri="{FF2B5EF4-FFF2-40B4-BE49-F238E27FC236}">
                <a16:creationId xmlns:a16="http://schemas.microsoft.com/office/drawing/2014/main" id="{1498F853-99A9-D8C8-6DD8-21B1DD87E923}"/>
              </a:ext>
            </a:extLst>
          </p:cNvPr>
          <p:cNvGrpSpPr/>
          <p:nvPr/>
        </p:nvGrpSpPr>
        <p:grpSpPr>
          <a:xfrm>
            <a:off x="5798593" y="1896556"/>
            <a:ext cx="239237" cy="242296"/>
            <a:chOff x="-42617300" y="3587775"/>
            <a:chExt cx="306950" cy="310875"/>
          </a:xfrm>
        </p:grpSpPr>
        <p:sp>
          <p:nvSpPr>
            <p:cNvPr id="15" name="Google Shape;906;p63">
              <a:extLst>
                <a:ext uri="{FF2B5EF4-FFF2-40B4-BE49-F238E27FC236}">
                  <a16:creationId xmlns:a16="http://schemas.microsoft.com/office/drawing/2014/main" id="{65B6E4AD-05FB-DAF1-767F-E1355C2FDCED}"/>
                </a:ext>
              </a:extLst>
            </p:cNvPr>
            <p:cNvSpPr/>
            <p:nvPr/>
          </p:nvSpPr>
          <p:spPr>
            <a:xfrm>
              <a:off x="-42500700"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5;p63">
              <a:extLst>
                <a:ext uri="{FF2B5EF4-FFF2-40B4-BE49-F238E27FC236}">
                  <a16:creationId xmlns:a16="http://schemas.microsoft.com/office/drawing/2014/main" id="{6B9869DA-C4D5-3EA7-584D-F62F55DDEDA0}"/>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20;p63">
            <a:extLst>
              <a:ext uri="{FF2B5EF4-FFF2-40B4-BE49-F238E27FC236}">
                <a16:creationId xmlns:a16="http://schemas.microsoft.com/office/drawing/2014/main" id="{04691E8C-F481-CA3D-5A48-A734D44577BC}"/>
              </a:ext>
            </a:extLst>
          </p:cNvPr>
          <p:cNvGrpSpPr/>
          <p:nvPr/>
        </p:nvGrpSpPr>
        <p:grpSpPr>
          <a:xfrm>
            <a:off x="7153229" y="2262661"/>
            <a:ext cx="441177" cy="572700"/>
            <a:chOff x="8482405" y="2077349"/>
            <a:chExt cx="441177" cy="572700"/>
          </a:xfrm>
        </p:grpSpPr>
        <p:sp>
          <p:nvSpPr>
            <p:cNvPr id="18" name="Google Shape;921;p63">
              <a:extLst>
                <a:ext uri="{FF2B5EF4-FFF2-40B4-BE49-F238E27FC236}">
                  <a16:creationId xmlns:a16="http://schemas.microsoft.com/office/drawing/2014/main" id="{19B92F56-C9FC-C5FD-CD14-335EE0CBCD34}"/>
                </a:ext>
              </a:extLst>
            </p:cNvPr>
            <p:cNvSpPr/>
            <p:nvPr/>
          </p:nvSpPr>
          <p:spPr>
            <a:xfrm>
              <a:off x="8526425" y="2122300"/>
              <a:ext cx="366900" cy="366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2;p63">
              <a:extLst>
                <a:ext uri="{FF2B5EF4-FFF2-40B4-BE49-F238E27FC236}">
                  <a16:creationId xmlns:a16="http://schemas.microsoft.com/office/drawing/2014/main" id="{89B1D618-6A6C-08F5-A85D-24253D1E1A3D}"/>
                </a:ext>
              </a:extLst>
            </p:cNvPr>
            <p:cNvSpPr/>
            <p:nvPr/>
          </p:nvSpPr>
          <p:spPr>
            <a:xfrm>
              <a:off x="8482405" y="2077349"/>
              <a:ext cx="441177" cy="572700"/>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904;p63">
            <a:extLst>
              <a:ext uri="{FF2B5EF4-FFF2-40B4-BE49-F238E27FC236}">
                <a16:creationId xmlns:a16="http://schemas.microsoft.com/office/drawing/2014/main" id="{C495337A-DF8C-E34F-208D-722DC50757EC}"/>
              </a:ext>
            </a:extLst>
          </p:cNvPr>
          <p:cNvGrpSpPr/>
          <p:nvPr/>
        </p:nvGrpSpPr>
        <p:grpSpPr>
          <a:xfrm>
            <a:off x="7253339" y="2339521"/>
            <a:ext cx="239237" cy="242296"/>
            <a:chOff x="-42617300" y="3587775"/>
            <a:chExt cx="306950" cy="310875"/>
          </a:xfrm>
        </p:grpSpPr>
        <p:sp>
          <p:nvSpPr>
            <p:cNvPr id="23" name="Google Shape;906;p63">
              <a:extLst>
                <a:ext uri="{FF2B5EF4-FFF2-40B4-BE49-F238E27FC236}">
                  <a16:creationId xmlns:a16="http://schemas.microsoft.com/office/drawing/2014/main" id="{ABD28F8D-EE04-D570-3607-2696927C1CC6}"/>
                </a:ext>
              </a:extLst>
            </p:cNvPr>
            <p:cNvSpPr/>
            <p:nvPr/>
          </p:nvSpPr>
          <p:spPr>
            <a:xfrm>
              <a:off x="-42500700"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5;p63">
              <a:extLst>
                <a:ext uri="{FF2B5EF4-FFF2-40B4-BE49-F238E27FC236}">
                  <a16:creationId xmlns:a16="http://schemas.microsoft.com/office/drawing/2014/main" id="{0EA2BDF9-A552-67CF-07D0-24965C557513}"/>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10;p63">
            <a:extLst>
              <a:ext uri="{FF2B5EF4-FFF2-40B4-BE49-F238E27FC236}">
                <a16:creationId xmlns:a16="http://schemas.microsoft.com/office/drawing/2014/main" id="{83D0E963-EA03-E6B3-0949-E5889E91C76C}"/>
              </a:ext>
            </a:extLst>
          </p:cNvPr>
          <p:cNvGrpSpPr/>
          <p:nvPr/>
        </p:nvGrpSpPr>
        <p:grpSpPr>
          <a:xfrm>
            <a:off x="978128" y="2735848"/>
            <a:ext cx="169432" cy="192778"/>
            <a:chOff x="2707500" y="249400"/>
            <a:chExt cx="423475" cy="481825"/>
          </a:xfrm>
        </p:grpSpPr>
        <p:sp>
          <p:nvSpPr>
            <p:cNvPr id="26" name="Google Shape;911;p63">
              <a:extLst>
                <a:ext uri="{FF2B5EF4-FFF2-40B4-BE49-F238E27FC236}">
                  <a16:creationId xmlns:a16="http://schemas.microsoft.com/office/drawing/2014/main" id="{99A85D19-0234-5457-FB71-413B50857DEB}"/>
                </a:ext>
              </a:extLst>
            </p:cNvPr>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912;p63">
              <a:extLst>
                <a:ext uri="{FF2B5EF4-FFF2-40B4-BE49-F238E27FC236}">
                  <a16:creationId xmlns:a16="http://schemas.microsoft.com/office/drawing/2014/main" id="{8099DAA1-C802-8148-08C9-91C66965F514}"/>
                </a:ext>
              </a:extLst>
            </p:cNvPr>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8" name="Google Shape;910;p63">
            <a:extLst>
              <a:ext uri="{FF2B5EF4-FFF2-40B4-BE49-F238E27FC236}">
                <a16:creationId xmlns:a16="http://schemas.microsoft.com/office/drawing/2014/main" id="{7B092A04-705B-4CB0-DC03-7F847964ACFB}"/>
              </a:ext>
            </a:extLst>
          </p:cNvPr>
          <p:cNvGrpSpPr/>
          <p:nvPr/>
        </p:nvGrpSpPr>
        <p:grpSpPr>
          <a:xfrm>
            <a:off x="969892" y="3839717"/>
            <a:ext cx="169432" cy="192778"/>
            <a:chOff x="2707500" y="249400"/>
            <a:chExt cx="423475" cy="481825"/>
          </a:xfrm>
        </p:grpSpPr>
        <p:sp>
          <p:nvSpPr>
            <p:cNvPr id="29" name="Google Shape;911;p63">
              <a:extLst>
                <a:ext uri="{FF2B5EF4-FFF2-40B4-BE49-F238E27FC236}">
                  <a16:creationId xmlns:a16="http://schemas.microsoft.com/office/drawing/2014/main" id="{36E61ACB-02C2-88AE-4974-2C963CEFFBC3}"/>
                </a:ext>
              </a:extLst>
            </p:cNvPr>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912;p63">
              <a:extLst>
                <a:ext uri="{FF2B5EF4-FFF2-40B4-BE49-F238E27FC236}">
                  <a16:creationId xmlns:a16="http://schemas.microsoft.com/office/drawing/2014/main" id="{DFE81A77-F515-2E90-B294-2D26BCBD7D9C}"/>
                </a:ext>
              </a:extLst>
            </p:cNvPr>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06DE-A861-B036-79F3-485A4180AF41}"/>
              </a:ext>
            </a:extLst>
          </p:cNvPr>
          <p:cNvSpPr>
            <a:spLocks noGrp="1"/>
          </p:cNvSpPr>
          <p:nvPr>
            <p:ph type="title"/>
          </p:nvPr>
        </p:nvSpPr>
        <p:spPr>
          <a:xfrm>
            <a:off x="640487" y="333707"/>
            <a:ext cx="7704000" cy="572700"/>
          </a:xfrm>
        </p:spPr>
        <p:txBody>
          <a:bodyPr/>
          <a:lstStyle/>
          <a:p>
            <a:r>
              <a:rPr lang="en-US" dirty="0"/>
              <a:t>FUTURE SCOPE</a:t>
            </a:r>
          </a:p>
        </p:txBody>
      </p:sp>
      <p:pic>
        <p:nvPicPr>
          <p:cNvPr id="4" name="Picture 3">
            <a:extLst>
              <a:ext uri="{FF2B5EF4-FFF2-40B4-BE49-F238E27FC236}">
                <a16:creationId xmlns:a16="http://schemas.microsoft.com/office/drawing/2014/main" id="{CD4B6EF5-2C65-381C-35B9-54F065B1D08E}"/>
              </a:ext>
            </a:extLst>
          </p:cNvPr>
          <p:cNvPicPr>
            <a:picLocks noChangeAspect="1"/>
          </p:cNvPicPr>
          <p:nvPr/>
        </p:nvPicPr>
        <p:blipFill rotWithShape="1">
          <a:blip r:embed="rId2"/>
          <a:srcRect l="26908" t="19786" r="7102" b="9874"/>
          <a:stretch/>
        </p:blipFill>
        <p:spPr>
          <a:xfrm>
            <a:off x="4570082" y="1494845"/>
            <a:ext cx="4212133" cy="2806065"/>
          </a:xfrm>
          <a:prstGeom prst="rect">
            <a:avLst/>
          </a:prstGeom>
        </p:spPr>
      </p:pic>
      <p:sp>
        <p:nvSpPr>
          <p:cNvPr id="6" name="TextBox 5">
            <a:extLst>
              <a:ext uri="{FF2B5EF4-FFF2-40B4-BE49-F238E27FC236}">
                <a16:creationId xmlns:a16="http://schemas.microsoft.com/office/drawing/2014/main" id="{B509F8A4-47CB-816A-9D0E-7CC9F94F29B2}"/>
              </a:ext>
            </a:extLst>
          </p:cNvPr>
          <p:cNvSpPr txBox="1"/>
          <p:nvPr/>
        </p:nvSpPr>
        <p:spPr>
          <a:xfrm>
            <a:off x="438072" y="1512882"/>
            <a:ext cx="3317681" cy="1600438"/>
          </a:xfrm>
          <a:prstGeom prst="rect">
            <a:avLst/>
          </a:prstGeom>
          <a:noFill/>
        </p:spPr>
        <p:txBody>
          <a:bodyPr wrap="square">
            <a:spAutoFit/>
          </a:bodyPr>
          <a:lstStyle/>
          <a:p>
            <a:pPr marL="0" lvl="0" indent="0" algn="l" rtl="0">
              <a:spcBef>
                <a:spcPts val="0"/>
              </a:spcBef>
              <a:spcAft>
                <a:spcPts val="1600"/>
              </a:spcAft>
              <a:buNone/>
            </a:pPr>
            <a:r>
              <a:rPr lang="en-US" b="1" dirty="0"/>
              <a:t>Expand:</a:t>
            </a:r>
            <a:br>
              <a:rPr lang="en-US" b="1" dirty="0"/>
            </a:br>
            <a:r>
              <a:rPr lang="en-US" dirty="0"/>
              <a:t>We could add 2 more organizations Reusable Materials Management Org and Product Conversion Org expanding the hierarchy for product conversion and better product manufacturing incorporating more innovation.</a:t>
            </a:r>
          </a:p>
        </p:txBody>
      </p:sp>
      <p:sp>
        <p:nvSpPr>
          <p:cNvPr id="7" name="TextBox 6">
            <a:extLst>
              <a:ext uri="{FF2B5EF4-FFF2-40B4-BE49-F238E27FC236}">
                <a16:creationId xmlns:a16="http://schemas.microsoft.com/office/drawing/2014/main" id="{C718DE2D-6825-363D-5DFF-19D31A1B6843}"/>
              </a:ext>
            </a:extLst>
          </p:cNvPr>
          <p:cNvSpPr txBox="1"/>
          <p:nvPr/>
        </p:nvSpPr>
        <p:spPr>
          <a:xfrm>
            <a:off x="438072" y="3135020"/>
            <a:ext cx="3317681" cy="954107"/>
          </a:xfrm>
          <a:prstGeom prst="rect">
            <a:avLst/>
          </a:prstGeom>
          <a:noFill/>
        </p:spPr>
        <p:txBody>
          <a:bodyPr wrap="square">
            <a:spAutoFit/>
          </a:bodyPr>
          <a:lstStyle/>
          <a:p>
            <a:pPr marL="0" lvl="0" indent="0" algn="l" rtl="0">
              <a:spcBef>
                <a:spcPts val="0"/>
              </a:spcBef>
              <a:spcAft>
                <a:spcPts val="1600"/>
              </a:spcAft>
              <a:buNone/>
            </a:pPr>
            <a:r>
              <a:rPr lang="en-US" b="1" dirty="0"/>
              <a:t>Artificial Intelligence</a:t>
            </a:r>
            <a:br>
              <a:rPr lang="en-US" b="1" dirty="0"/>
            </a:br>
            <a:r>
              <a:rPr lang="en-US" dirty="0"/>
              <a:t>We could incorporate Artificial Intelligence for automation and Smart Waste Processing</a:t>
            </a:r>
          </a:p>
        </p:txBody>
      </p:sp>
    </p:spTree>
    <p:extLst>
      <p:ext uri="{BB962C8B-B14F-4D97-AF65-F5344CB8AC3E}">
        <p14:creationId xmlns:p14="http://schemas.microsoft.com/office/powerpoint/2010/main" val="3241091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p:nvPr/>
        </p:nvSpPr>
        <p:spPr>
          <a:xfrm>
            <a:off x="1944130" y="165450"/>
            <a:ext cx="1315200" cy="1313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p:nvPr/>
        </p:nvSpPr>
        <p:spPr>
          <a:xfrm>
            <a:off x="4669625" y="1155975"/>
            <a:ext cx="3220500" cy="34086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2"/>
          <p:cNvSpPr txBox="1">
            <a:spLocks noGrp="1"/>
          </p:cNvSpPr>
          <p:nvPr>
            <p:ph type="title"/>
          </p:nvPr>
        </p:nvSpPr>
        <p:spPr>
          <a:xfrm>
            <a:off x="879500" y="1654007"/>
            <a:ext cx="3444300" cy="8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THE</a:t>
            </a:r>
            <a:endParaRPr/>
          </a:p>
        </p:txBody>
      </p:sp>
      <p:sp>
        <p:nvSpPr>
          <p:cNvPr id="375" name="Google Shape;375;p42"/>
          <p:cNvSpPr txBox="1">
            <a:spLocks noGrp="1"/>
          </p:cNvSpPr>
          <p:nvPr>
            <p:ph type="title" idx="2"/>
          </p:nvPr>
        </p:nvSpPr>
        <p:spPr>
          <a:xfrm>
            <a:off x="2114833" y="380972"/>
            <a:ext cx="973500" cy="97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6" name="Google Shape;376;p42"/>
          <p:cNvSpPr txBox="1">
            <a:spLocks noGrp="1"/>
          </p:cNvSpPr>
          <p:nvPr>
            <p:ph type="subTitle" idx="1"/>
          </p:nvPr>
        </p:nvSpPr>
        <p:spPr>
          <a:xfrm>
            <a:off x="559175" y="3228500"/>
            <a:ext cx="40851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Our innovative project streamlines waste management from local neighbourhoods to counties and city levels, while concurrently establishing a marketplace to promote and sell high-quality recycled products</a:t>
            </a:r>
            <a:endParaRPr dirty="0"/>
          </a:p>
        </p:txBody>
      </p:sp>
      <p:sp>
        <p:nvSpPr>
          <p:cNvPr id="377" name="Google Shape;377;p42"/>
          <p:cNvSpPr/>
          <p:nvPr/>
        </p:nvSpPr>
        <p:spPr>
          <a:xfrm>
            <a:off x="1486044" y="2487600"/>
            <a:ext cx="2231095" cy="607124"/>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jalla One"/>
              </a:rPr>
              <a:t>PROJECT</a:t>
            </a:r>
          </a:p>
        </p:txBody>
      </p:sp>
      <p:pic>
        <p:nvPicPr>
          <p:cNvPr id="378" name="Google Shape;378;p42"/>
          <p:cNvPicPr preferRelativeResize="0"/>
          <p:nvPr/>
        </p:nvPicPr>
        <p:blipFill rotWithShape="1">
          <a:blip r:embed="rId3">
            <a:alphaModFix/>
          </a:blip>
          <a:srcRect l="18774" r="18768"/>
          <a:stretch/>
        </p:blipFill>
        <p:spPr>
          <a:xfrm>
            <a:off x="4730926" y="1206900"/>
            <a:ext cx="3097800" cy="3306600"/>
          </a:xfrm>
          <a:prstGeom prst="teardrop">
            <a:avLst>
              <a:gd name="adj" fmla="val 57299"/>
            </a:avLst>
          </a:prstGeom>
          <a:noFill/>
          <a:ln w="28575" cap="flat" cmpd="sng">
            <a:solidFill>
              <a:schemeClr val="dk2"/>
            </a:solidFill>
            <a:prstDash val="solid"/>
            <a:round/>
            <a:headEnd type="none" w="sm" len="sm"/>
            <a:tailEnd type="none" w="sm" len="sm"/>
          </a:ln>
        </p:spPr>
      </p:pic>
      <p:grpSp>
        <p:nvGrpSpPr>
          <p:cNvPr id="379" name="Google Shape;379;p42"/>
          <p:cNvGrpSpPr/>
          <p:nvPr/>
        </p:nvGrpSpPr>
        <p:grpSpPr>
          <a:xfrm>
            <a:off x="4517048" y="1291059"/>
            <a:ext cx="1002600" cy="807000"/>
            <a:chOff x="9488173" y="3326084"/>
            <a:chExt cx="1002600" cy="807000"/>
          </a:xfrm>
        </p:grpSpPr>
        <p:sp>
          <p:nvSpPr>
            <p:cNvPr id="380" name="Google Shape;380;p42"/>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2"/>
            <p:cNvGrpSpPr/>
            <p:nvPr/>
          </p:nvGrpSpPr>
          <p:grpSpPr>
            <a:xfrm rot="-1258794">
              <a:off x="9624553" y="3518442"/>
              <a:ext cx="729665" cy="422686"/>
              <a:chOff x="2502775" y="2414600"/>
              <a:chExt cx="2761625" cy="1599775"/>
            </a:xfrm>
          </p:grpSpPr>
          <p:grpSp>
            <p:nvGrpSpPr>
              <p:cNvPr id="382" name="Google Shape;382;p42"/>
              <p:cNvGrpSpPr/>
              <p:nvPr/>
            </p:nvGrpSpPr>
            <p:grpSpPr>
              <a:xfrm>
                <a:off x="2502775" y="2414600"/>
                <a:ext cx="2761625" cy="1591450"/>
                <a:chOff x="2511975" y="3452275"/>
                <a:chExt cx="2761625" cy="1591450"/>
              </a:xfrm>
            </p:grpSpPr>
            <p:sp>
              <p:nvSpPr>
                <p:cNvPr id="383" name="Google Shape;383;p42"/>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8" name="Google Shape;388;p42"/>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268;p75">
            <a:extLst>
              <a:ext uri="{FF2B5EF4-FFF2-40B4-BE49-F238E27FC236}">
                <a16:creationId xmlns:a16="http://schemas.microsoft.com/office/drawing/2014/main" id="{C4A65D10-6B0C-68C0-3D63-CA32EEDDE2F6}"/>
              </a:ext>
            </a:extLst>
          </p:cNvPr>
          <p:cNvSpPr txBox="1">
            <a:spLocks noGrp="1"/>
          </p:cNvSpPr>
          <p:nvPr>
            <p:ph type="title"/>
          </p:nvPr>
        </p:nvSpPr>
        <p:spPr>
          <a:xfrm>
            <a:off x="3867650" y="590300"/>
            <a:ext cx="23541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a:t>
            </a:r>
            <a:endParaRPr/>
          </a:p>
        </p:txBody>
      </p:sp>
      <p:sp>
        <p:nvSpPr>
          <p:cNvPr id="11" name="Google Shape;1269;p75">
            <a:extLst>
              <a:ext uri="{FF2B5EF4-FFF2-40B4-BE49-F238E27FC236}">
                <a16:creationId xmlns:a16="http://schemas.microsoft.com/office/drawing/2014/main" id="{5ADB9BFD-DF27-153F-BC44-DEB1BEF1E179}"/>
              </a:ext>
            </a:extLst>
          </p:cNvPr>
          <p:cNvSpPr txBox="1">
            <a:spLocks noGrp="1"/>
          </p:cNvSpPr>
          <p:nvPr>
            <p:ph type="subTitle" idx="1"/>
          </p:nvPr>
        </p:nvSpPr>
        <p:spPr>
          <a:xfrm>
            <a:off x="3867649" y="1593625"/>
            <a:ext cx="5091933" cy="14185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812A5F"/>
              </a:buClr>
              <a:buFont typeface="Arial"/>
              <a:buNone/>
            </a:pPr>
            <a:r>
              <a:rPr lang="en-US" dirty="0"/>
              <a:t>Do you have any questions?</a:t>
            </a:r>
          </a:p>
          <a:p>
            <a:pPr marL="0" lvl="0" indent="0" algn="l" rtl="0">
              <a:spcBef>
                <a:spcPts val="1000"/>
              </a:spcBef>
              <a:spcAft>
                <a:spcPts val="0"/>
              </a:spcAft>
              <a:buNone/>
            </a:pPr>
            <a:r>
              <a:rPr lang="en-US" dirty="0">
                <a:uFill>
                  <a:noFill/>
                </a:uFill>
                <a:hlinkClick r:id="rId2"/>
              </a:rPr>
              <a:t>gulhane.c@northeastern.edu</a:t>
            </a:r>
            <a:r>
              <a:rPr lang="en-US" dirty="0"/>
              <a:t> | +1 (620) 421 838</a:t>
            </a:r>
            <a:br>
              <a:rPr lang="en-US" dirty="0"/>
            </a:br>
            <a:r>
              <a:rPr lang="en-US" dirty="0">
                <a:uFill>
                  <a:noFill/>
                </a:uFill>
                <a:hlinkClick r:id="rId3">
                  <a:extLst>
                    <a:ext uri="{A12FA001-AC4F-418D-AE19-62706E023703}">
                      <ahyp:hlinkClr xmlns:ahyp="http://schemas.microsoft.com/office/drawing/2018/hyperlinkcolor" val="tx"/>
                    </a:ext>
                  </a:extLst>
                </a:hlinkClick>
              </a:rPr>
              <a:t>ingale.r@northeastern.edu</a:t>
            </a:r>
            <a:r>
              <a:rPr lang="en-US" dirty="0">
                <a:uFill>
                  <a:noFill/>
                </a:uFill>
              </a:rPr>
              <a:t> </a:t>
            </a:r>
            <a:r>
              <a:rPr lang="en-US" dirty="0"/>
              <a:t>| +1 (617) 516-3067</a:t>
            </a:r>
            <a:br>
              <a:rPr lang="en-US" dirty="0"/>
            </a:br>
            <a:r>
              <a:rPr lang="en-US" dirty="0">
                <a:uFill>
                  <a:noFill/>
                </a:uFill>
                <a:hlinkClick r:id="rId4"/>
              </a:rPr>
              <a:t>shetty.prar@northeastern.edu</a:t>
            </a:r>
            <a:r>
              <a:rPr lang="en-US" dirty="0">
                <a:uFill>
                  <a:noFill/>
                </a:uFill>
              </a:rPr>
              <a:t> </a:t>
            </a:r>
            <a:r>
              <a:rPr lang="en-US" dirty="0"/>
              <a:t>| +1 (857) 961 7073</a:t>
            </a:r>
            <a:br>
              <a:rPr lang="en-US" dirty="0"/>
            </a:br>
            <a:r>
              <a:rPr lang="en-US" dirty="0"/>
              <a:t> </a:t>
            </a:r>
          </a:p>
        </p:txBody>
      </p:sp>
      <p:sp>
        <p:nvSpPr>
          <p:cNvPr id="25" name="Google Shape;1283;p75">
            <a:extLst>
              <a:ext uri="{FF2B5EF4-FFF2-40B4-BE49-F238E27FC236}">
                <a16:creationId xmlns:a16="http://schemas.microsoft.com/office/drawing/2014/main" id="{D73E2C3C-B3E4-CAD0-3790-BC071588D688}"/>
              </a:ext>
            </a:extLst>
          </p:cNvPr>
          <p:cNvSpPr/>
          <p:nvPr/>
        </p:nvSpPr>
        <p:spPr>
          <a:xfrm>
            <a:off x="720000" y="945000"/>
            <a:ext cx="2862300" cy="34086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1284;p75">
            <a:extLst>
              <a:ext uri="{FF2B5EF4-FFF2-40B4-BE49-F238E27FC236}">
                <a16:creationId xmlns:a16="http://schemas.microsoft.com/office/drawing/2014/main" id="{7080C4D1-0ACF-77BF-73B8-1C38ACFEA934}"/>
              </a:ext>
            </a:extLst>
          </p:cNvPr>
          <p:cNvPicPr preferRelativeResize="0"/>
          <p:nvPr/>
        </p:nvPicPr>
        <p:blipFill rotWithShape="1">
          <a:blip r:embed="rId5">
            <a:alphaModFix/>
          </a:blip>
          <a:srcRect l="22459" r="22465"/>
          <a:stretch/>
        </p:blipFill>
        <p:spPr>
          <a:xfrm>
            <a:off x="786475" y="995925"/>
            <a:ext cx="2729400" cy="3306600"/>
          </a:xfrm>
          <a:prstGeom prst="teardrop">
            <a:avLst>
              <a:gd name="adj" fmla="val 57299"/>
            </a:avLst>
          </a:prstGeom>
          <a:noFill/>
          <a:ln w="28575" cap="flat" cmpd="sng">
            <a:solidFill>
              <a:schemeClr val="dk2"/>
            </a:solidFill>
            <a:prstDash val="solid"/>
            <a:round/>
            <a:headEnd type="none" w="sm" len="sm"/>
            <a:tailEnd type="none" w="sm" len="sm"/>
          </a:ln>
        </p:spPr>
      </p:pic>
      <p:cxnSp>
        <p:nvCxnSpPr>
          <p:cNvPr id="27" name="Google Shape;1285;p75">
            <a:extLst>
              <a:ext uri="{FF2B5EF4-FFF2-40B4-BE49-F238E27FC236}">
                <a16:creationId xmlns:a16="http://schemas.microsoft.com/office/drawing/2014/main" id="{BE0FAFEE-47CE-86D5-B90E-729DCE6276AB}"/>
              </a:ext>
            </a:extLst>
          </p:cNvPr>
          <p:cNvCxnSpPr/>
          <p:nvPr/>
        </p:nvCxnSpPr>
        <p:spPr>
          <a:xfrm>
            <a:off x="3957974" y="4840964"/>
            <a:ext cx="2833800" cy="0"/>
          </a:xfrm>
          <a:prstGeom prst="straightConnector1">
            <a:avLst/>
          </a:prstGeom>
          <a:noFill/>
          <a:ln w="19050" cap="flat" cmpd="sng">
            <a:solidFill>
              <a:schemeClr val="lt1"/>
            </a:solidFill>
            <a:prstDash val="solid"/>
            <a:round/>
            <a:headEnd type="none" w="med" len="med"/>
            <a:tailEnd type="none" w="med" len="med"/>
          </a:ln>
        </p:spPr>
      </p:cxnSp>
      <p:sp>
        <p:nvSpPr>
          <p:cNvPr id="28" name="Google Shape;1286;p75">
            <a:extLst>
              <a:ext uri="{FF2B5EF4-FFF2-40B4-BE49-F238E27FC236}">
                <a16:creationId xmlns:a16="http://schemas.microsoft.com/office/drawing/2014/main" id="{A65197BA-AA20-6F30-82BC-7D6B256668BA}"/>
              </a:ext>
            </a:extLst>
          </p:cNvPr>
          <p:cNvSpPr/>
          <p:nvPr/>
        </p:nvSpPr>
        <p:spPr>
          <a:xfrm>
            <a:off x="6039222" y="764877"/>
            <a:ext cx="1144176" cy="674100"/>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Fjalla One"/>
              </a:rPr>
              <a:t>YOU</a:t>
            </a:r>
          </a:p>
        </p:txBody>
      </p:sp>
      <p:grpSp>
        <p:nvGrpSpPr>
          <p:cNvPr id="29" name="Google Shape;1287;p75">
            <a:extLst>
              <a:ext uri="{FF2B5EF4-FFF2-40B4-BE49-F238E27FC236}">
                <a16:creationId xmlns:a16="http://schemas.microsoft.com/office/drawing/2014/main" id="{C2E4DEEA-7B76-2BA6-CDEA-7FC776AAF1F1}"/>
              </a:ext>
            </a:extLst>
          </p:cNvPr>
          <p:cNvGrpSpPr/>
          <p:nvPr/>
        </p:nvGrpSpPr>
        <p:grpSpPr>
          <a:xfrm>
            <a:off x="2433948" y="1103797"/>
            <a:ext cx="1002600" cy="807000"/>
            <a:chOff x="9488173" y="3326084"/>
            <a:chExt cx="1002600" cy="807000"/>
          </a:xfrm>
        </p:grpSpPr>
        <p:sp>
          <p:nvSpPr>
            <p:cNvPr id="30" name="Google Shape;1288;p75">
              <a:extLst>
                <a:ext uri="{FF2B5EF4-FFF2-40B4-BE49-F238E27FC236}">
                  <a16:creationId xmlns:a16="http://schemas.microsoft.com/office/drawing/2014/main" id="{E407C8B5-DC43-BDCA-0305-E441CA997F36}"/>
                </a:ext>
              </a:extLst>
            </p:cNvPr>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289;p75">
              <a:extLst>
                <a:ext uri="{FF2B5EF4-FFF2-40B4-BE49-F238E27FC236}">
                  <a16:creationId xmlns:a16="http://schemas.microsoft.com/office/drawing/2014/main" id="{156E4E69-8F13-5877-E892-FBD807715FDB}"/>
                </a:ext>
              </a:extLst>
            </p:cNvPr>
            <p:cNvGrpSpPr/>
            <p:nvPr/>
          </p:nvGrpSpPr>
          <p:grpSpPr>
            <a:xfrm rot="-1258794">
              <a:off x="9624553" y="3518442"/>
              <a:ext cx="729665" cy="422686"/>
              <a:chOff x="2502775" y="2414600"/>
              <a:chExt cx="2761625" cy="1599775"/>
            </a:xfrm>
          </p:grpSpPr>
          <p:grpSp>
            <p:nvGrpSpPr>
              <p:cNvPr id="32" name="Google Shape;1290;p75">
                <a:extLst>
                  <a:ext uri="{FF2B5EF4-FFF2-40B4-BE49-F238E27FC236}">
                    <a16:creationId xmlns:a16="http://schemas.microsoft.com/office/drawing/2014/main" id="{AE9FED3B-E5FA-D4B0-F97B-3E70DA2DC208}"/>
                  </a:ext>
                </a:extLst>
              </p:cNvPr>
              <p:cNvGrpSpPr/>
              <p:nvPr/>
            </p:nvGrpSpPr>
            <p:grpSpPr>
              <a:xfrm>
                <a:off x="2502775" y="2414600"/>
                <a:ext cx="2761625" cy="1591450"/>
                <a:chOff x="2511975" y="3452275"/>
                <a:chExt cx="2761625" cy="1591450"/>
              </a:xfrm>
            </p:grpSpPr>
            <p:sp>
              <p:nvSpPr>
                <p:cNvPr id="34" name="Google Shape;1291;p75">
                  <a:extLst>
                    <a:ext uri="{FF2B5EF4-FFF2-40B4-BE49-F238E27FC236}">
                      <a16:creationId xmlns:a16="http://schemas.microsoft.com/office/drawing/2014/main" id="{1585DA09-C170-BA3B-5AF5-CAE91CAD26D6}"/>
                    </a:ext>
                  </a:extLst>
                </p:cNvPr>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92;p75">
                  <a:extLst>
                    <a:ext uri="{FF2B5EF4-FFF2-40B4-BE49-F238E27FC236}">
                      <a16:creationId xmlns:a16="http://schemas.microsoft.com/office/drawing/2014/main" id="{AF811934-EED7-D1C0-F146-BB38FB1CAD9D}"/>
                    </a:ext>
                  </a:extLst>
                </p:cNvPr>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93;p75">
                  <a:extLst>
                    <a:ext uri="{FF2B5EF4-FFF2-40B4-BE49-F238E27FC236}">
                      <a16:creationId xmlns:a16="http://schemas.microsoft.com/office/drawing/2014/main" id="{FB84C000-662B-4E93-45CC-674044545AB2}"/>
                    </a:ext>
                  </a:extLst>
                </p:cNvPr>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94;p75">
                  <a:extLst>
                    <a:ext uri="{FF2B5EF4-FFF2-40B4-BE49-F238E27FC236}">
                      <a16:creationId xmlns:a16="http://schemas.microsoft.com/office/drawing/2014/main" id="{FE450139-093E-877A-C000-E8678E061334}"/>
                    </a:ext>
                  </a:extLst>
                </p:cNvPr>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95;p75">
                  <a:extLst>
                    <a:ext uri="{FF2B5EF4-FFF2-40B4-BE49-F238E27FC236}">
                      <a16:creationId xmlns:a16="http://schemas.microsoft.com/office/drawing/2014/main" id="{F5737EB6-0A0E-3817-6701-15E9946CF67C}"/>
                    </a:ext>
                  </a:extLst>
                </p:cNvPr>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 name="Google Shape;1296;p75">
                <a:extLst>
                  <a:ext uri="{FF2B5EF4-FFF2-40B4-BE49-F238E27FC236}">
                    <a16:creationId xmlns:a16="http://schemas.microsoft.com/office/drawing/2014/main" id="{3FF0F01E-BE46-49DA-D96E-97DD71FBF914}"/>
                  </a:ext>
                </a:extLst>
              </p:cNvPr>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
        <p:nvSpPr>
          <p:cNvPr id="39" name="Google Shape;1269;p75">
            <a:extLst>
              <a:ext uri="{FF2B5EF4-FFF2-40B4-BE49-F238E27FC236}">
                <a16:creationId xmlns:a16="http://schemas.microsoft.com/office/drawing/2014/main" id="{AC1F5B8B-B938-807C-C448-231B8085C578}"/>
              </a:ext>
            </a:extLst>
          </p:cNvPr>
          <p:cNvSpPr txBox="1">
            <a:spLocks/>
          </p:cNvSpPr>
          <p:nvPr/>
        </p:nvSpPr>
        <p:spPr>
          <a:xfrm>
            <a:off x="3887998" y="2783368"/>
            <a:ext cx="5091933" cy="1672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Work Sans"/>
              <a:buNone/>
              <a:defRPr sz="16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160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1600"/>
              </a:spcBef>
              <a:spcAft>
                <a:spcPts val="160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0" indent="0" algn="l">
              <a:buClr>
                <a:srgbClr val="812A5F"/>
              </a:buClr>
              <a:buFont typeface="Arial"/>
              <a:buNone/>
            </a:pPr>
            <a:r>
              <a:rPr lang="en-US" dirty="0"/>
              <a:t>References:</a:t>
            </a:r>
            <a:br>
              <a:rPr lang="en-US" dirty="0"/>
            </a:br>
            <a:r>
              <a:rPr lang="en-US" dirty="0"/>
              <a:t>-</a:t>
            </a:r>
            <a:r>
              <a:rPr lang="en-US" dirty="0">
                <a:hlinkClick r:id="rId6"/>
              </a:rPr>
              <a:t>LINK 1</a:t>
            </a:r>
            <a:endParaRPr lang="en-US" dirty="0"/>
          </a:p>
          <a:p>
            <a:pPr marL="0" indent="0" algn="l">
              <a:buClr>
                <a:srgbClr val="812A5F"/>
              </a:buClr>
              <a:buFont typeface="Arial"/>
              <a:buNone/>
            </a:pPr>
            <a:r>
              <a:rPr lang="en-US" dirty="0"/>
              <a:t>-</a:t>
            </a:r>
            <a:r>
              <a:rPr lang="en-US" dirty="0">
                <a:hlinkClick r:id="rId7"/>
              </a:rPr>
              <a:t>LINK 2</a:t>
            </a:r>
            <a:endParaRPr lang="en-US" dirty="0"/>
          </a:p>
          <a:p>
            <a:pPr marL="0" indent="0" algn="l">
              <a:buClr>
                <a:srgbClr val="812A5F"/>
              </a:buClr>
              <a:buFont typeface="Arial"/>
              <a:buNone/>
            </a:pPr>
            <a:r>
              <a:rPr lang="en-US" dirty="0"/>
              <a:t>-</a:t>
            </a:r>
            <a:r>
              <a:rPr lang="en-US" dirty="0">
                <a:hlinkClick r:id="rId8"/>
              </a:rPr>
              <a:t>LINK 3</a:t>
            </a:r>
            <a:endParaRPr lang="en-US" dirty="0"/>
          </a:p>
          <a:p>
            <a:pPr marL="0" indent="0" algn="l">
              <a:buClr>
                <a:srgbClr val="812A5F"/>
              </a:buClr>
              <a:buFont typeface="Arial"/>
              <a:buNone/>
            </a:pPr>
            <a:r>
              <a:rPr lang="en-US" dirty="0"/>
              <a:t>-</a:t>
            </a:r>
            <a:r>
              <a:rPr lang="en-US" dirty="0">
                <a:hlinkClick r:id="rId9"/>
              </a:rPr>
              <a:t>LINK 4</a:t>
            </a:r>
            <a:endParaRPr lang="en-US" dirty="0"/>
          </a:p>
          <a:p>
            <a:pPr marL="0" indent="0" algn="l">
              <a:buClr>
                <a:srgbClr val="812A5F"/>
              </a:buClr>
              <a:buFont typeface="Arial"/>
              <a:buNone/>
            </a:pPr>
            <a:r>
              <a:rPr lang="en-US" dirty="0"/>
              <a:t>-</a:t>
            </a:r>
            <a:r>
              <a:rPr lang="en-US" dirty="0">
                <a:hlinkClick r:id="rId10"/>
              </a:rPr>
              <a:t>LINK 5</a:t>
            </a:r>
            <a:endParaRPr lang="en-US" dirty="0"/>
          </a:p>
        </p:txBody>
      </p:sp>
    </p:spTree>
    <p:extLst>
      <p:ext uri="{BB962C8B-B14F-4D97-AF65-F5344CB8AC3E}">
        <p14:creationId xmlns:p14="http://schemas.microsoft.com/office/powerpoint/2010/main" val="256862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title"/>
          </p:nvPr>
        </p:nvSpPr>
        <p:spPr>
          <a:xfrm>
            <a:off x="2187625" y="3746375"/>
            <a:ext cx="46368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ANNIE LEONARD, PROPONENT OF SUSTAINABILITY</a:t>
            </a:r>
            <a:endParaRPr/>
          </a:p>
        </p:txBody>
      </p:sp>
      <p:sp>
        <p:nvSpPr>
          <p:cNvPr id="394" name="Google Shape;394;p43"/>
          <p:cNvSpPr txBox="1">
            <a:spLocks noGrp="1"/>
          </p:cNvSpPr>
          <p:nvPr>
            <p:ph type="subTitle" idx="1"/>
          </p:nvPr>
        </p:nvSpPr>
        <p:spPr>
          <a:xfrm>
            <a:off x="1639950" y="1409950"/>
            <a:ext cx="5864100" cy="18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“There is no such thing as ‘away’. When we throw something it must go somewhere.”</a:t>
            </a:r>
            <a:endParaRPr/>
          </a:p>
        </p:txBody>
      </p:sp>
      <p:grpSp>
        <p:nvGrpSpPr>
          <p:cNvPr id="395" name="Google Shape;395;p43"/>
          <p:cNvGrpSpPr/>
          <p:nvPr/>
        </p:nvGrpSpPr>
        <p:grpSpPr>
          <a:xfrm rot="1210588">
            <a:off x="4070337" y="557144"/>
            <a:ext cx="1002563" cy="806970"/>
            <a:chOff x="9488173" y="3326084"/>
            <a:chExt cx="1002600" cy="807000"/>
          </a:xfrm>
        </p:grpSpPr>
        <p:sp>
          <p:nvSpPr>
            <p:cNvPr id="396" name="Google Shape;396;p43"/>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43"/>
            <p:cNvGrpSpPr/>
            <p:nvPr/>
          </p:nvGrpSpPr>
          <p:grpSpPr>
            <a:xfrm rot="-1258794">
              <a:off x="9624553" y="3518442"/>
              <a:ext cx="729665" cy="422686"/>
              <a:chOff x="2502775" y="2414600"/>
              <a:chExt cx="2761625" cy="1599775"/>
            </a:xfrm>
          </p:grpSpPr>
          <p:grpSp>
            <p:nvGrpSpPr>
              <p:cNvPr id="398" name="Google Shape;398;p43"/>
              <p:cNvGrpSpPr/>
              <p:nvPr/>
            </p:nvGrpSpPr>
            <p:grpSpPr>
              <a:xfrm>
                <a:off x="2502775" y="2414600"/>
                <a:ext cx="2761625" cy="1591450"/>
                <a:chOff x="2511975" y="3452275"/>
                <a:chExt cx="2761625" cy="1591450"/>
              </a:xfrm>
            </p:grpSpPr>
            <p:sp>
              <p:nvSpPr>
                <p:cNvPr id="399" name="Google Shape;399;p43"/>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3"/>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3"/>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3"/>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3"/>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43"/>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title"/>
          </p:nvPr>
        </p:nvSpPr>
        <p:spPr>
          <a:xfrm>
            <a:off x="3582300" y="1508641"/>
            <a:ext cx="555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&amp; APPROACH</a:t>
            </a:r>
            <a:endParaRPr dirty="0"/>
          </a:p>
        </p:txBody>
      </p:sp>
      <p:sp>
        <p:nvSpPr>
          <p:cNvPr id="410" name="Google Shape;410;p44"/>
          <p:cNvSpPr txBox="1">
            <a:spLocks noGrp="1"/>
          </p:cNvSpPr>
          <p:nvPr>
            <p:ph type="subTitle" idx="1"/>
          </p:nvPr>
        </p:nvSpPr>
        <p:spPr>
          <a:xfrm>
            <a:off x="3825081" y="2216174"/>
            <a:ext cx="4532444" cy="132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Inspired by our professor Kal’s teachings on scalability and ecosystem-level projects, we crafted a comprehensive waste management initiative. This project seamlessly coordinates efforts from local counties to city levels and introduces a pioneering marketplace. This platform efficiently handles recycled products while fostering a sustainable hub for buyers and sellers dedicated to a greener future.</a:t>
            </a:r>
            <a:endParaRPr dirty="0"/>
          </a:p>
        </p:txBody>
      </p:sp>
      <p:sp>
        <p:nvSpPr>
          <p:cNvPr id="411" name="Google Shape;411;p44"/>
          <p:cNvSpPr/>
          <p:nvPr/>
        </p:nvSpPr>
        <p:spPr>
          <a:xfrm>
            <a:off x="720000" y="945000"/>
            <a:ext cx="2862300" cy="3408600"/>
          </a:xfrm>
          <a:prstGeom prst="teardrop">
            <a:avLst>
              <a:gd name="adj" fmla="val 581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44"/>
          <p:cNvPicPr preferRelativeResize="0"/>
          <p:nvPr/>
        </p:nvPicPr>
        <p:blipFill rotWithShape="1">
          <a:blip r:embed="rId3">
            <a:alphaModFix/>
          </a:blip>
          <a:srcRect l="22534" r="22529"/>
          <a:stretch/>
        </p:blipFill>
        <p:spPr>
          <a:xfrm>
            <a:off x="786475" y="995925"/>
            <a:ext cx="2729400" cy="3306600"/>
          </a:xfrm>
          <a:prstGeom prst="teardrop">
            <a:avLst>
              <a:gd name="adj" fmla="val 57299"/>
            </a:avLst>
          </a:prstGeom>
          <a:noFill/>
          <a:ln w="28575" cap="flat" cmpd="sng">
            <a:solidFill>
              <a:schemeClr val="dk2"/>
            </a:solidFill>
            <a:prstDash val="solid"/>
            <a:round/>
            <a:headEnd type="none" w="sm" len="sm"/>
            <a:tailEnd type="none" w="sm" len="sm"/>
          </a:ln>
        </p:spPr>
      </p:pic>
      <p:grpSp>
        <p:nvGrpSpPr>
          <p:cNvPr id="413" name="Google Shape;413;p44"/>
          <p:cNvGrpSpPr/>
          <p:nvPr/>
        </p:nvGrpSpPr>
        <p:grpSpPr>
          <a:xfrm>
            <a:off x="2513273" y="1147834"/>
            <a:ext cx="1002600" cy="807000"/>
            <a:chOff x="9488173" y="3326084"/>
            <a:chExt cx="1002600" cy="807000"/>
          </a:xfrm>
        </p:grpSpPr>
        <p:sp>
          <p:nvSpPr>
            <p:cNvPr id="414" name="Google Shape;414;p44"/>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44"/>
            <p:cNvGrpSpPr/>
            <p:nvPr/>
          </p:nvGrpSpPr>
          <p:grpSpPr>
            <a:xfrm rot="-1258794">
              <a:off x="9624553" y="3518442"/>
              <a:ext cx="729665" cy="422686"/>
              <a:chOff x="2502775" y="2414600"/>
              <a:chExt cx="2761625" cy="1599775"/>
            </a:xfrm>
          </p:grpSpPr>
          <p:grpSp>
            <p:nvGrpSpPr>
              <p:cNvPr id="416" name="Google Shape;416;p44"/>
              <p:cNvGrpSpPr/>
              <p:nvPr/>
            </p:nvGrpSpPr>
            <p:grpSpPr>
              <a:xfrm>
                <a:off x="2502775" y="2414600"/>
                <a:ext cx="2761625" cy="1591450"/>
                <a:chOff x="2511975" y="3452275"/>
                <a:chExt cx="2761625" cy="1591450"/>
              </a:xfrm>
            </p:grpSpPr>
            <p:sp>
              <p:nvSpPr>
                <p:cNvPr id="417" name="Google Shape;417;p44"/>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2" name="Google Shape;422;p44"/>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ECO SYSTEM</a:t>
            </a:r>
            <a:endParaRPr b="1"/>
          </a:p>
        </p:txBody>
      </p:sp>
      <p:sp>
        <p:nvSpPr>
          <p:cNvPr id="428" name="Google Shape;428;p45"/>
          <p:cNvSpPr txBox="1">
            <a:spLocks noGrp="1"/>
          </p:cNvSpPr>
          <p:nvPr>
            <p:ph type="title" idx="2"/>
          </p:nvPr>
        </p:nvSpPr>
        <p:spPr>
          <a:xfrm>
            <a:off x="941533" y="2831880"/>
            <a:ext cx="30480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WASTE MANAGEMENT</a:t>
            </a:r>
            <a:endParaRPr/>
          </a:p>
        </p:txBody>
      </p:sp>
      <p:sp>
        <p:nvSpPr>
          <p:cNvPr id="429" name="Google Shape;429;p45"/>
          <p:cNvSpPr txBox="1">
            <a:spLocks noGrp="1"/>
          </p:cNvSpPr>
          <p:nvPr>
            <p:ph type="title" idx="3"/>
          </p:nvPr>
        </p:nvSpPr>
        <p:spPr>
          <a:xfrm>
            <a:off x="5271218" y="2831880"/>
            <a:ext cx="3048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MARKETPLACE</a:t>
            </a:r>
            <a:endParaRPr dirty="0"/>
          </a:p>
        </p:txBody>
      </p:sp>
      <p:sp>
        <p:nvSpPr>
          <p:cNvPr id="430" name="Google Shape;430;p45"/>
          <p:cNvSpPr txBox="1">
            <a:spLocks noGrp="1"/>
          </p:cNvSpPr>
          <p:nvPr>
            <p:ph type="subTitle" idx="1"/>
          </p:nvPr>
        </p:nvSpPr>
        <p:spPr>
          <a:xfrm>
            <a:off x="4844393" y="3295414"/>
            <a:ext cx="4102903" cy="10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marketplace facilitates buying and selling of recycled products. All levels, from neighborhoods to cities, can participate, promoting a sustainable ecosystem where users actively engage in selling and buying recycled goods.</a:t>
            </a:r>
            <a:endParaRPr dirty="0"/>
          </a:p>
        </p:txBody>
      </p:sp>
      <p:sp>
        <p:nvSpPr>
          <p:cNvPr id="432" name="Google Shape;432;p45"/>
          <p:cNvSpPr/>
          <p:nvPr/>
        </p:nvSpPr>
        <p:spPr>
          <a:xfrm>
            <a:off x="1852333" y="1443475"/>
            <a:ext cx="1226400" cy="12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283337" y="1443475"/>
            <a:ext cx="1226400" cy="12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5"/>
          <p:cNvGrpSpPr/>
          <p:nvPr/>
        </p:nvGrpSpPr>
        <p:grpSpPr>
          <a:xfrm>
            <a:off x="2247463" y="1885729"/>
            <a:ext cx="436602" cy="341887"/>
            <a:chOff x="-41526450" y="3653375"/>
            <a:chExt cx="315875" cy="247350"/>
          </a:xfrm>
        </p:grpSpPr>
        <p:sp>
          <p:nvSpPr>
            <p:cNvPr id="435" name="Google Shape;435;p4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45"/>
          <p:cNvGrpSpPr/>
          <p:nvPr/>
        </p:nvGrpSpPr>
        <p:grpSpPr>
          <a:xfrm>
            <a:off x="6641408" y="1802234"/>
            <a:ext cx="510249" cy="508875"/>
            <a:chOff x="1310075" y="3253275"/>
            <a:chExt cx="296950" cy="296150"/>
          </a:xfrm>
        </p:grpSpPr>
        <p:sp>
          <p:nvSpPr>
            <p:cNvPr id="438" name="Google Shape;438;p4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95513E64-4044-2D54-7A0F-C0ACB6D98C3C}"/>
              </a:ext>
            </a:extLst>
          </p:cNvPr>
          <p:cNvSpPr>
            <a:spLocks noGrp="1"/>
          </p:cNvSpPr>
          <p:nvPr>
            <p:ph type="subTitle" idx="4"/>
          </p:nvPr>
        </p:nvSpPr>
        <p:spPr>
          <a:xfrm>
            <a:off x="48328" y="3295414"/>
            <a:ext cx="4595712" cy="1027500"/>
          </a:xfrm>
        </p:spPr>
        <p:txBody>
          <a:bodyPr/>
          <a:lstStyle/>
          <a:p>
            <a:r>
              <a:rPr lang="en-US" dirty="0"/>
              <a:t>Our innovative online trash disposal request application operates at different levels, from neighborhoods to counties to cities, managing waste as separate enterprises. Each level segregates and recycles, providing transparency on waste generation, fostering consciousness in buying habits</a:t>
            </a:r>
            <a:r>
              <a:rPr lang="en-US" b="0" i="0" dirty="0">
                <a:solidFill>
                  <a:srgbClr val="374151"/>
                </a:solidFill>
                <a:effectLst/>
                <a:latin typeface="Söhne"/>
              </a:rPr>
              <a:t>.</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SYSTEM STRUCTURE </a:t>
            </a:r>
            <a:endParaRPr/>
          </a:p>
          <a:p>
            <a:pPr marL="0" lvl="0" indent="0" algn="ctr" rtl="0">
              <a:spcBef>
                <a:spcPts val="0"/>
              </a:spcBef>
              <a:spcAft>
                <a:spcPts val="0"/>
              </a:spcAft>
              <a:buNone/>
            </a:pPr>
            <a:endParaRPr/>
          </a:p>
        </p:txBody>
      </p:sp>
      <p:sp>
        <p:nvSpPr>
          <p:cNvPr id="446" name="Google Shape;446;p46"/>
          <p:cNvSpPr txBox="1">
            <a:spLocks noGrp="1"/>
          </p:cNvSpPr>
          <p:nvPr>
            <p:ph type="title" idx="2"/>
          </p:nvPr>
        </p:nvSpPr>
        <p:spPr>
          <a:xfrm>
            <a:off x="780812" y="2816138"/>
            <a:ext cx="2451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ENTERPRISES</a:t>
            </a:r>
            <a:endParaRPr/>
          </a:p>
        </p:txBody>
      </p:sp>
      <p:sp>
        <p:nvSpPr>
          <p:cNvPr id="447" name="Google Shape;447;p46"/>
          <p:cNvSpPr txBox="1">
            <a:spLocks noGrp="1"/>
          </p:cNvSpPr>
          <p:nvPr>
            <p:ph type="subTitle" idx="1"/>
          </p:nvPr>
        </p:nvSpPr>
        <p:spPr>
          <a:xfrm>
            <a:off x="780813" y="3249803"/>
            <a:ext cx="24516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We have 4 enterprises</a:t>
            </a:r>
            <a:br>
              <a:rPr lang="en"/>
            </a:br>
            <a:endParaRPr/>
          </a:p>
        </p:txBody>
      </p:sp>
      <p:sp>
        <p:nvSpPr>
          <p:cNvPr id="448" name="Google Shape;448;p46"/>
          <p:cNvSpPr txBox="1">
            <a:spLocks noGrp="1"/>
          </p:cNvSpPr>
          <p:nvPr>
            <p:ph type="title" idx="3"/>
          </p:nvPr>
        </p:nvSpPr>
        <p:spPr>
          <a:xfrm>
            <a:off x="3346191" y="2816138"/>
            <a:ext cx="2451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ORGANIZATIONS</a:t>
            </a:r>
            <a:endParaRPr dirty="0"/>
          </a:p>
        </p:txBody>
      </p:sp>
      <p:sp>
        <p:nvSpPr>
          <p:cNvPr id="449" name="Google Shape;449;p46"/>
          <p:cNvSpPr txBox="1">
            <a:spLocks noGrp="1"/>
          </p:cNvSpPr>
          <p:nvPr>
            <p:ph type="subTitle" idx="4"/>
          </p:nvPr>
        </p:nvSpPr>
        <p:spPr>
          <a:xfrm>
            <a:off x="3411504" y="3234727"/>
            <a:ext cx="2319814" cy="8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have 4 organizations</a:t>
            </a:r>
            <a:endParaRPr dirty="0"/>
          </a:p>
        </p:txBody>
      </p:sp>
      <p:sp>
        <p:nvSpPr>
          <p:cNvPr id="450" name="Google Shape;450;p46"/>
          <p:cNvSpPr txBox="1">
            <a:spLocks noGrp="1"/>
          </p:cNvSpPr>
          <p:nvPr>
            <p:ph type="title" idx="5"/>
          </p:nvPr>
        </p:nvSpPr>
        <p:spPr>
          <a:xfrm>
            <a:off x="5911578" y="2824511"/>
            <a:ext cx="2451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ROLES</a:t>
            </a:r>
            <a:endParaRPr dirty="0"/>
          </a:p>
        </p:txBody>
      </p:sp>
      <p:sp>
        <p:nvSpPr>
          <p:cNvPr id="451" name="Google Shape;451;p46"/>
          <p:cNvSpPr txBox="1">
            <a:spLocks noGrp="1"/>
          </p:cNvSpPr>
          <p:nvPr>
            <p:ph type="subTitle" idx="6"/>
          </p:nvPr>
        </p:nvSpPr>
        <p:spPr>
          <a:xfrm>
            <a:off x="5911578" y="3234727"/>
            <a:ext cx="24516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 have 6 roles</a:t>
            </a:r>
            <a:endParaRPr dirty="0"/>
          </a:p>
        </p:txBody>
      </p:sp>
      <p:sp>
        <p:nvSpPr>
          <p:cNvPr id="452" name="Google Shape;452;p46"/>
          <p:cNvSpPr/>
          <p:nvPr/>
        </p:nvSpPr>
        <p:spPr>
          <a:xfrm>
            <a:off x="1393400" y="1443475"/>
            <a:ext cx="1226400" cy="12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3958800" y="1443475"/>
            <a:ext cx="1226400" cy="12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6524200" y="1443475"/>
            <a:ext cx="1226400" cy="122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46"/>
          <p:cNvGrpSpPr/>
          <p:nvPr/>
        </p:nvGrpSpPr>
        <p:grpSpPr>
          <a:xfrm>
            <a:off x="4339388" y="1794144"/>
            <a:ext cx="465222" cy="466429"/>
            <a:chOff x="-61784125" y="3377700"/>
            <a:chExt cx="316650" cy="317450"/>
          </a:xfrm>
        </p:grpSpPr>
        <p:sp>
          <p:nvSpPr>
            <p:cNvPr id="456" name="Google Shape;456;p4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46"/>
          <p:cNvGrpSpPr/>
          <p:nvPr/>
        </p:nvGrpSpPr>
        <p:grpSpPr>
          <a:xfrm>
            <a:off x="1774033" y="1792827"/>
            <a:ext cx="465188" cy="527696"/>
            <a:chOff x="2423775" y="3226875"/>
            <a:chExt cx="259925" cy="295000"/>
          </a:xfrm>
        </p:grpSpPr>
        <p:sp>
          <p:nvSpPr>
            <p:cNvPr id="464" name="Google Shape;464;p4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65" name="Google Shape;465;p4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66" name="Google Shape;466;p4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grpSp>
        <p:nvGrpSpPr>
          <p:cNvPr id="467" name="Google Shape;467;p46"/>
          <p:cNvGrpSpPr/>
          <p:nvPr/>
        </p:nvGrpSpPr>
        <p:grpSpPr>
          <a:xfrm>
            <a:off x="6838197" y="1747461"/>
            <a:ext cx="607440" cy="662614"/>
            <a:chOff x="944600" y="3981825"/>
            <a:chExt cx="297750" cy="296950"/>
          </a:xfrm>
        </p:grpSpPr>
        <p:sp>
          <p:nvSpPr>
            <p:cNvPr id="468" name="Google Shape;468;p4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7"/>
          <p:cNvSpPr/>
          <p:nvPr/>
        </p:nvSpPr>
        <p:spPr>
          <a:xfrm>
            <a:off x="3168425" y="1556150"/>
            <a:ext cx="1178100" cy="11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a:off x="3168425" y="3188000"/>
            <a:ext cx="1178100" cy="11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a:off x="4801650" y="1556150"/>
            <a:ext cx="1178100" cy="11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a:off x="4801650" y="3188000"/>
            <a:ext cx="1178100" cy="1178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txBox="1">
            <a:spLocks noGrp="1"/>
          </p:cNvSpPr>
          <p:nvPr>
            <p:ph type="title" idx="9"/>
          </p:nvPr>
        </p:nvSpPr>
        <p:spPr>
          <a:xfrm>
            <a:off x="3233375" y="3514620"/>
            <a:ext cx="10482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1" name="Google Shape;481;p47"/>
          <p:cNvSpPr txBox="1">
            <a:spLocks noGrp="1"/>
          </p:cNvSpPr>
          <p:nvPr>
            <p:ph type="title" idx="8"/>
          </p:nvPr>
        </p:nvSpPr>
        <p:spPr>
          <a:xfrm>
            <a:off x="3233375" y="1874020"/>
            <a:ext cx="10482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82" name="Google Shape;482;p47"/>
          <p:cNvSpPr txBox="1">
            <a:spLocks noGrp="1"/>
          </p:cNvSpPr>
          <p:nvPr>
            <p:ph type="title" idx="13"/>
          </p:nvPr>
        </p:nvSpPr>
        <p:spPr>
          <a:xfrm>
            <a:off x="4866600" y="1874020"/>
            <a:ext cx="10482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3" name="Google Shape;483;p47"/>
          <p:cNvSpPr txBox="1">
            <a:spLocks noGrp="1"/>
          </p:cNvSpPr>
          <p:nvPr>
            <p:ph type="title" idx="14"/>
          </p:nvPr>
        </p:nvSpPr>
        <p:spPr>
          <a:xfrm>
            <a:off x="4866600" y="3514620"/>
            <a:ext cx="1048200" cy="56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84" name="Google Shape;484;p47"/>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Enterprises</a:t>
            </a:r>
            <a:endParaRPr/>
          </a:p>
        </p:txBody>
      </p:sp>
      <p:sp>
        <p:nvSpPr>
          <p:cNvPr id="485" name="Google Shape;485;p47"/>
          <p:cNvSpPr txBox="1">
            <a:spLocks noGrp="1"/>
          </p:cNvSpPr>
          <p:nvPr>
            <p:ph type="title"/>
          </p:nvPr>
        </p:nvSpPr>
        <p:spPr>
          <a:xfrm>
            <a:off x="39863" y="1839012"/>
            <a:ext cx="2901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WASTE MANAGEMENT CORP</a:t>
            </a:r>
            <a:endParaRPr dirty="0"/>
          </a:p>
        </p:txBody>
      </p:sp>
      <p:sp>
        <p:nvSpPr>
          <p:cNvPr id="487" name="Google Shape;487;p47"/>
          <p:cNvSpPr txBox="1">
            <a:spLocks noGrp="1"/>
          </p:cNvSpPr>
          <p:nvPr>
            <p:ph type="title" idx="2"/>
          </p:nvPr>
        </p:nvSpPr>
        <p:spPr>
          <a:xfrm>
            <a:off x="6127975" y="1839012"/>
            <a:ext cx="2352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MUNICIPAL WASTE SERVICES</a:t>
            </a:r>
            <a:endParaRPr dirty="0"/>
          </a:p>
        </p:txBody>
      </p:sp>
      <p:sp>
        <p:nvSpPr>
          <p:cNvPr id="489" name="Google Shape;489;p47"/>
          <p:cNvSpPr txBox="1">
            <a:spLocks noGrp="1"/>
          </p:cNvSpPr>
          <p:nvPr>
            <p:ph type="title" idx="4"/>
          </p:nvPr>
        </p:nvSpPr>
        <p:spPr>
          <a:xfrm>
            <a:off x="-251862" y="3568250"/>
            <a:ext cx="3071700" cy="41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RETAIL WASTE ENTERPRISE</a:t>
            </a:r>
            <a:endParaRPr dirty="0"/>
          </a:p>
        </p:txBody>
      </p:sp>
      <p:sp>
        <p:nvSpPr>
          <p:cNvPr id="491" name="Google Shape;491;p47"/>
          <p:cNvSpPr txBox="1">
            <a:spLocks noGrp="1"/>
          </p:cNvSpPr>
          <p:nvPr>
            <p:ph type="title" idx="6"/>
          </p:nvPr>
        </p:nvSpPr>
        <p:spPr>
          <a:xfrm>
            <a:off x="6135653" y="3497146"/>
            <a:ext cx="2901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GREEN LIVING </a:t>
            </a:r>
            <a:br>
              <a:rPr lang="en" dirty="0"/>
            </a:br>
            <a:r>
              <a:rPr lang="en" dirty="0"/>
              <a:t>SOLUTION</a:t>
            </a:r>
            <a:endParaRPr dirty="0"/>
          </a:p>
        </p:txBody>
      </p:sp>
      <p:grpSp>
        <p:nvGrpSpPr>
          <p:cNvPr id="493" name="Google Shape;493;p47"/>
          <p:cNvGrpSpPr/>
          <p:nvPr/>
        </p:nvGrpSpPr>
        <p:grpSpPr>
          <a:xfrm>
            <a:off x="4070700" y="2580334"/>
            <a:ext cx="1002600" cy="807000"/>
            <a:chOff x="9488173" y="3326084"/>
            <a:chExt cx="1002600" cy="807000"/>
          </a:xfrm>
        </p:grpSpPr>
        <p:sp>
          <p:nvSpPr>
            <p:cNvPr id="494" name="Google Shape;494;p47"/>
            <p:cNvSpPr/>
            <p:nvPr/>
          </p:nvSpPr>
          <p:spPr>
            <a:xfrm rot="-1240717">
              <a:off x="9554500" y="3462466"/>
              <a:ext cx="869945" cy="534236"/>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7"/>
            <p:cNvGrpSpPr/>
            <p:nvPr/>
          </p:nvGrpSpPr>
          <p:grpSpPr>
            <a:xfrm rot="-1258794">
              <a:off x="9624553" y="3518442"/>
              <a:ext cx="729665" cy="422686"/>
              <a:chOff x="2502775" y="2414600"/>
              <a:chExt cx="2761625" cy="1599775"/>
            </a:xfrm>
          </p:grpSpPr>
          <p:grpSp>
            <p:nvGrpSpPr>
              <p:cNvPr id="496" name="Google Shape;496;p47"/>
              <p:cNvGrpSpPr/>
              <p:nvPr/>
            </p:nvGrpSpPr>
            <p:grpSpPr>
              <a:xfrm>
                <a:off x="2502775" y="2414600"/>
                <a:ext cx="2761625" cy="1591450"/>
                <a:chOff x="2511975" y="3452275"/>
                <a:chExt cx="2761625" cy="1591450"/>
              </a:xfrm>
            </p:grpSpPr>
            <p:sp>
              <p:nvSpPr>
                <p:cNvPr id="497" name="Google Shape;497;p47"/>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a:off x="3090850" y="3452275"/>
                  <a:ext cx="1603875" cy="1591450"/>
                </a:xfrm>
                <a:custGeom>
                  <a:avLst/>
                  <a:gdLst/>
                  <a:ahLst/>
                  <a:cxnLst/>
                  <a:rect l="l" t="t" r="r" b="b"/>
                  <a:pathLst>
                    <a:path w="64155" h="63658" fill="none" extrusionOk="0">
                      <a:moveTo>
                        <a:pt x="64155" y="31829"/>
                      </a:moveTo>
                      <a:cubicBezTo>
                        <a:pt x="64155" y="49394"/>
                        <a:pt x="49792" y="63657"/>
                        <a:pt x="32088" y="63657"/>
                      </a:cubicBezTo>
                      <a:cubicBezTo>
                        <a:pt x="14363" y="63657"/>
                        <a:pt x="1" y="49394"/>
                        <a:pt x="1" y="31829"/>
                      </a:cubicBezTo>
                      <a:cubicBezTo>
                        <a:pt x="1" y="14244"/>
                        <a:pt x="14363" y="1"/>
                        <a:pt x="32088" y="1"/>
                      </a:cubicBezTo>
                      <a:cubicBezTo>
                        <a:pt x="49792" y="1"/>
                        <a:pt x="64155" y="14244"/>
                        <a:pt x="6415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a:off x="2511975" y="3452275"/>
                  <a:ext cx="2761625" cy="1591450"/>
                </a:xfrm>
                <a:custGeom>
                  <a:avLst/>
                  <a:gdLst/>
                  <a:ahLst/>
                  <a:cxnLst/>
                  <a:rect l="l" t="t" r="r" b="b"/>
                  <a:pathLst>
                    <a:path w="110465" h="63658" fill="none" extrusionOk="0">
                      <a:moveTo>
                        <a:pt x="110465" y="31829"/>
                      </a:moveTo>
                      <a:cubicBezTo>
                        <a:pt x="110465" y="49394"/>
                        <a:pt x="85738" y="63657"/>
                        <a:pt x="55243" y="63657"/>
                      </a:cubicBezTo>
                      <a:cubicBezTo>
                        <a:pt x="24727" y="63657"/>
                        <a:pt x="1" y="49394"/>
                        <a:pt x="1" y="31829"/>
                      </a:cubicBezTo>
                      <a:cubicBezTo>
                        <a:pt x="1" y="14244"/>
                        <a:pt x="24727" y="1"/>
                        <a:pt x="55243" y="1"/>
                      </a:cubicBezTo>
                      <a:cubicBezTo>
                        <a:pt x="85738" y="1"/>
                        <a:pt x="110465" y="14244"/>
                        <a:pt x="110465" y="31829"/>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a:off x="2511975" y="3785975"/>
                  <a:ext cx="2761625" cy="923550"/>
                </a:xfrm>
                <a:custGeom>
                  <a:avLst/>
                  <a:gdLst/>
                  <a:ahLst/>
                  <a:cxnLst/>
                  <a:rect l="l" t="t" r="r" b="b"/>
                  <a:pathLst>
                    <a:path w="110465" h="36942" fill="none" extrusionOk="0">
                      <a:moveTo>
                        <a:pt x="110465" y="18481"/>
                      </a:moveTo>
                      <a:cubicBezTo>
                        <a:pt x="110465" y="28666"/>
                        <a:pt x="85738" y="36942"/>
                        <a:pt x="55243" y="36942"/>
                      </a:cubicBezTo>
                      <a:cubicBezTo>
                        <a:pt x="24727" y="36942"/>
                        <a:pt x="1" y="28666"/>
                        <a:pt x="1" y="18481"/>
                      </a:cubicBezTo>
                      <a:cubicBezTo>
                        <a:pt x="1" y="8276"/>
                        <a:pt x="24727" y="1"/>
                        <a:pt x="55243" y="1"/>
                      </a:cubicBezTo>
                      <a:cubicBezTo>
                        <a:pt x="85738" y="1"/>
                        <a:pt x="110465" y="8276"/>
                        <a:pt x="110465" y="18481"/>
                      </a:cubicBez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a:off x="2511975" y="4248000"/>
                  <a:ext cx="2761625" cy="25"/>
                </a:xfrm>
                <a:custGeom>
                  <a:avLst/>
                  <a:gdLst/>
                  <a:ahLst/>
                  <a:cxnLst/>
                  <a:rect l="l" t="t" r="r" b="b"/>
                  <a:pathLst>
                    <a:path w="110465" h="1" fill="none" extrusionOk="0">
                      <a:moveTo>
                        <a:pt x="55243" y="0"/>
                      </a:moveTo>
                      <a:lnTo>
                        <a:pt x="110465" y="0"/>
                      </a:lnTo>
                      <a:lnTo>
                        <a:pt x="55243" y="0"/>
                      </a:lnTo>
                      <a:lnTo>
                        <a:pt x="1" y="0"/>
                      </a:lnTo>
                      <a:close/>
                    </a:path>
                  </a:pathLst>
                </a:custGeom>
                <a:noFill/>
                <a:ln w="6475"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2" name="Google Shape;502;p47"/>
              <p:cNvCxnSpPr/>
              <p:nvPr/>
            </p:nvCxnSpPr>
            <p:spPr>
              <a:xfrm>
                <a:off x="3876150" y="2434575"/>
                <a:ext cx="0" cy="15798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Google Shape;508;p48"/>
          <p:cNvSpPr txBox="1">
            <a:spLocks noGrp="1"/>
          </p:cNvSpPr>
          <p:nvPr>
            <p:ph type="subTitle" idx="15"/>
          </p:nvPr>
        </p:nvSpPr>
        <p:spPr>
          <a:xfrm>
            <a:off x="5694796" y="4241028"/>
            <a:ext cx="206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Establishment where recycled items can be sold</a:t>
            </a:r>
            <a:endParaRPr/>
          </a:p>
        </p:txBody>
      </p:sp>
      <p:sp>
        <p:nvSpPr>
          <p:cNvPr id="510" name="Google Shape;510;p48"/>
          <p:cNvSpPr txBox="1">
            <a:spLocks noGrp="1"/>
          </p:cNvSpPr>
          <p:nvPr>
            <p:ph type="title" idx="14"/>
          </p:nvPr>
        </p:nvSpPr>
        <p:spPr>
          <a:xfrm>
            <a:off x="5699359" y="3620550"/>
            <a:ext cx="206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Marketplace Org</a:t>
            </a:r>
            <a:endParaRPr dirty="0"/>
          </a:p>
        </p:txBody>
      </p:sp>
      <p:sp>
        <p:nvSpPr>
          <p:cNvPr id="511" name="Google Shape;51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ORGANIZATIONS</a:t>
            </a:r>
            <a:endParaRPr dirty="0"/>
          </a:p>
          <a:p>
            <a:pPr marL="0" lvl="0" indent="0" algn="ctr" rtl="0">
              <a:spcBef>
                <a:spcPts val="0"/>
              </a:spcBef>
              <a:spcAft>
                <a:spcPts val="0"/>
              </a:spcAft>
              <a:buNone/>
            </a:pPr>
            <a:endParaRPr dirty="0"/>
          </a:p>
        </p:txBody>
      </p:sp>
      <p:sp>
        <p:nvSpPr>
          <p:cNvPr id="512" name="Google Shape;512;p48"/>
          <p:cNvSpPr txBox="1">
            <a:spLocks noGrp="1"/>
          </p:cNvSpPr>
          <p:nvPr>
            <p:ph type="title" idx="2"/>
          </p:nvPr>
        </p:nvSpPr>
        <p:spPr>
          <a:xfrm>
            <a:off x="1376924" y="1803687"/>
            <a:ext cx="206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Regional Waste Management</a:t>
            </a:r>
            <a:endParaRPr dirty="0"/>
          </a:p>
        </p:txBody>
      </p:sp>
      <p:sp>
        <p:nvSpPr>
          <p:cNvPr id="513" name="Google Shape;513;p48"/>
          <p:cNvSpPr txBox="1">
            <a:spLocks noGrp="1"/>
          </p:cNvSpPr>
          <p:nvPr>
            <p:ph type="subTitle" idx="1"/>
          </p:nvPr>
        </p:nvSpPr>
        <p:spPr>
          <a:xfrm>
            <a:off x="1376924" y="2394712"/>
            <a:ext cx="206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Manages waste on County level</a:t>
            </a:r>
            <a:endParaRPr dirty="0"/>
          </a:p>
        </p:txBody>
      </p:sp>
      <p:sp>
        <p:nvSpPr>
          <p:cNvPr id="514" name="Google Shape;514;p48"/>
          <p:cNvSpPr txBox="1">
            <a:spLocks noGrp="1"/>
          </p:cNvSpPr>
          <p:nvPr>
            <p:ph type="title" idx="3"/>
          </p:nvPr>
        </p:nvSpPr>
        <p:spPr>
          <a:xfrm>
            <a:off x="5694796" y="1773037"/>
            <a:ext cx="206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Municipal Waste Processing Org</a:t>
            </a:r>
            <a:endParaRPr/>
          </a:p>
        </p:txBody>
      </p:sp>
      <p:sp>
        <p:nvSpPr>
          <p:cNvPr id="515" name="Google Shape;515;p48"/>
          <p:cNvSpPr txBox="1">
            <a:spLocks noGrp="1"/>
          </p:cNvSpPr>
          <p:nvPr>
            <p:ph type="subTitle" idx="4"/>
          </p:nvPr>
        </p:nvSpPr>
        <p:spPr>
          <a:xfrm>
            <a:off x="5694796" y="2364965"/>
            <a:ext cx="206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Manages waste on neighbourhood level</a:t>
            </a:r>
            <a:endParaRPr dirty="0"/>
          </a:p>
        </p:txBody>
      </p:sp>
      <p:sp>
        <p:nvSpPr>
          <p:cNvPr id="516" name="Google Shape;516;p48"/>
          <p:cNvSpPr txBox="1">
            <a:spLocks noGrp="1"/>
          </p:cNvSpPr>
          <p:nvPr>
            <p:ph type="title" idx="5"/>
          </p:nvPr>
        </p:nvSpPr>
        <p:spPr>
          <a:xfrm>
            <a:off x="1376924" y="3636022"/>
            <a:ext cx="2067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Retail Waste Processing Org</a:t>
            </a:r>
            <a:endParaRPr dirty="0"/>
          </a:p>
        </p:txBody>
      </p:sp>
      <p:sp>
        <p:nvSpPr>
          <p:cNvPr id="517" name="Google Shape;517;p48"/>
          <p:cNvSpPr txBox="1">
            <a:spLocks noGrp="1"/>
          </p:cNvSpPr>
          <p:nvPr>
            <p:ph type="subTitle" idx="6"/>
          </p:nvPr>
        </p:nvSpPr>
        <p:spPr>
          <a:xfrm>
            <a:off x="1372361" y="4256500"/>
            <a:ext cx="2067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Manages waste of retail entities</a:t>
            </a:r>
            <a:endParaRPr dirty="0"/>
          </a:p>
        </p:txBody>
      </p:sp>
      <p:sp>
        <p:nvSpPr>
          <p:cNvPr id="520" name="Google Shape;520;p48"/>
          <p:cNvSpPr/>
          <p:nvPr/>
        </p:nvSpPr>
        <p:spPr>
          <a:xfrm>
            <a:off x="2126316" y="1169927"/>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a:off x="6488164" y="1161503"/>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2165741" y="3022325"/>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48"/>
          <p:cNvGrpSpPr/>
          <p:nvPr/>
        </p:nvGrpSpPr>
        <p:grpSpPr>
          <a:xfrm>
            <a:off x="3350549" y="3305599"/>
            <a:ext cx="238561" cy="237648"/>
            <a:chOff x="2085450" y="842250"/>
            <a:chExt cx="483700" cy="481850"/>
          </a:xfrm>
        </p:grpSpPr>
        <p:sp>
          <p:nvSpPr>
            <p:cNvPr id="525" name="Google Shape;525;p4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 name="Google Shape;526;p4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 name="Google Shape;527;p4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 name="Google Shape;529;p48"/>
          <p:cNvSpPr/>
          <p:nvPr/>
        </p:nvSpPr>
        <p:spPr>
          <a:xfrm>
            <a:off x="6488164" y="3006853"/>
            <a:ext cx="484800" cy="48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48"/>
          <p:cNvGrpSpPr/>
          <p:nvPr/>
        </p:nvGrpSpPr>
        <p:grpSpPr>
          <a:xfrm>
            <a:off x="2318885" y="3117335"/>
            <a:ext cx="189463" cy="166711"/>
            <a:chOff x="2707500" y="249400"/>
            <a:chExt cx="423475" cy="481825"/>
          </a:xfrm>
        </p:grpSpPr>
        <p:sp>
          <p:nvSpPr>
            <p:cNvPr id="531" name="Google Shape;531;p4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32" name="Google Shape;532;p4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 name="Google Shape;545;p48"/>
          <p:cNvGrpSpPr/>
          <p:nvPr/>
        </p:nvGrpSpPr>
        <p:grpSpPr>
          <a:xfrm>
            <a:off x="6584786" y="1258196"/>
            <a:ext cx="295571" cy="254561"/>
            <a:chOff x="6221584" y="1435050"/>
            <a:chExt cx="488225" cy="481850"/>
          </a:xfrm>
        </p:grpSpPr>
        <p:sp>
          <p:nvSpPr>
            <p:cNvPr id="546" name="Google Shape;546;p4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 name="Google Shape;547;p4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 name="Google Shape;548;p4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 name="Google Shape;549;p48"/>
            <p:cNvSpPr/>
            <p:nvPr/>
          </p:nvSpPr>
          <p:spPr>
            <a:xfrm>
              <a:off x="6221584"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 name="Google Shape;550;p4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 name="Google Shape;552;p48"/>
          <p:cNvSpPr/>
          <p:nvPr/>
        </p:nvSpPr>
        <p:spPr>
          <a:xfrm>
            <a:off x="2236611" y="3206275"/>
            <a:ext cx="324786" cy="23765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48"/>
          <p:cNvGrpSpPr/>
          <p:nvPr/>
        </p:nvGrpSpPr>
        <p:grpSpPr>
          <a:xfrm>
            <a:off x="2231515" y="1253195"/>
            <a:ext cx="295559" cy="284075"/>
            <a:chOff x="-62890750" y="3747425"/>
            <a:chExt cx="330825" cy="317900"/>
          </a:xfrm>
        </p:grpSpPr>
        <p:sp>
          <p:nvSpPr>
            <p:cNvPr id="554" name="Google Shape;554;p4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934;p88">
            <a:extLst>
              <a:ext uri="{FF2B5EF4-FFF2-40B4-BE49-F238E27FC236}">
                <a16:creationId xmlns:a16="http://schemas.microsoft.com/office/drawing/2014/main" id="{176445D7-8C66-0444-4A80-56EF5289A907}"/>
              </a:ext>
            </a:extLst>
          </p:cNvPr>
          <p:cNvGrpSpPr/>
          <p:nvPr/>
        </p:nvGrpSpPr>
        <p:grpSpPr>
          <a:xfrm>
            <a:off x="6575505" y="3119160"/>
            <a:ext cx="299749" cy="255219"/>
            <a:chOff x="5645200" y="879425"/>
            <a:chExt cx="478575" cy="407375"/>
          </a:xfrm>
          <a:solidFill>
            <a:schemeClr val="bg2"/>
          </a:solidFill>
        </p:grpSpPr>
        <p:sp>
          <p:nvSpPr>
            <p:cNvPr id="11" name="Google Shape;5935;p88">
              <a:extLst>
                <a:ext uri="{FF2B5EF4-FFF2-40B4-BE49-F238E27FC236}">
                  <a16:creationId xmlns:a16="http://schemas.microsoft.com/office/drawing/2014/main" id="{0C9C5553-BE72-E5CE-E793-E16BD1EA06F0}"/>
                </a:ext>
              </a:extLst>
            </p:cNvPr>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936;p88">
              <a:extLst>
                <a:ext uri="{FF2B5EF4-FFF2-40B4-BE49-F238E27FC236}">
                  <a16:creationId xmlns:a16="http://schemas.microsoft.com/office/drawing/2014/main" id="{D810EC52-A6ED-7BC1-68C7-DCE4CC63147E}"/>
                </a:ext>
              </a:extLst>
            </p:cNvPr>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937;p88">
              <a:extLst>
                <a:ext uri="{FF2B5EF4-FFF2-40B4-BE49-F238E27FC236}">
                  <a16:creationId xmlns:a16="http://schemas.microsoft.com/office/drawing/2014/main" id="{0BED24E9-1A58-07F0-354A-0326B2E689F4}"/>
                </a:ext>
              </a:extLst>
            </p:cNvPr>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938;p88">
              <a:extLst>
                <a:ext uri="{FF2B5EF4-FFF2-40B4-BE49-F238E27FC236}">
                  <a16:creationId xmlns:a16="http://schemas.microsoft.com/office/drawing/2014/main" id="{0A334FE6-DA1B-06B6-197F-B95A2DDCC88E}"/>
                </a:ext>
              </a:extLst>
            </p:cNvPr>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939;p88">
              <a:extLst>
                <a:ext uri="{FF2B5EF4-FFF2-40B4-BE49-F238E27FC236}">
                  <a16:creationId xmlns:a16="http://schemas.microsoft.com/office/drawing/2014/main" id="{0ACE99E5-6A35-D934-ED4D-8C9DA2579567}"/>
                </a:ext>
              </a:extLst>
            </p:cNvPr>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940;p88">
              <a:extLst>
                <a:ext uri="{FF2B5EF4-FFF2-40B4-BE49-F238E27FC236}">
                  <a16:creationId xmlns:a16="http://schemas.microsoft.com/office/drawing/2014/main" id="{F9673872-C6DC-9659-82BB-0619DFF7EFC8}"/>
                </a:ext>
              </a:extLst>
            </p:cNvPr>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theme/theme1.xml><?xml version="1.0" encoding="utf-8"?>
<a:theme xmlns:a="http://schemas.openxmlformats.org/drawingml/2006/main" name="Garbage Management System by Slidesgo">
  <a:themeElements>
    <a:clrScheme name="Simple Light">
      <a:dk1>
        <a:srgbClr val="273A00"/>
      </a:dk1>
      <a:lt1>
        <a:srgbClr val="889C1E"/>
      </a:lt1>
      <a:dk2>
        <a:srgbClr val="F4EDDF"/>
      </a:dk2>
      <a:lt2>
        <a:srgbClr val="7F9317"/>
      </a:lt2>
      <a:accent1>
        <a:srgbClr val="637506"/>
      </a:accent1>
      <a:accent2>
        <a:srgbClr val="495701"/>
      </a:accent2>
      <a:accent3>
        <a:srgbClr val="FFFFFF"/>
      </a:accent3>
      <a:accent4>
        <a:srgbClr val="FFFFFF"/>
      </a:accent4>
      <a:accent5>
        <a:srgbClr val="FFFFFF"/>
      </a:accent5>
      <a:accent6>
        <a:srgbClr val="FFFFFF"/>
      </a:accent6>
      <a:hlink>
        <a:srgbClr val="273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d3fed8d2-4b85-496a-bc67-60fe2ce30526}">
  <we:reference id="WA104295828" version="1.9.0.0" store="en-US" storeType="OMEX"/>
  <we:alternateReferences/>
  <we:properties>
    <we:property name="Microsoft.Office.CampaignId" value="&quot;none&quot;"/>
    <we:property name="__labs__" value="{&quot;configuration&quot;:{&quot;appVersion&quot;:{&quot;major&quot;:1,&quot;minor&quot;:0},&quot;components&quot;:[{&quot;type&quot;:&quot;Labs.Components.ActivityComponent&quot;,&quot;name&quot;:&quot;www.theworldcounts.com/challenges/planet-earth/state-of-the-planet/world-waste-facts&quot;,&quot;values&quot;:{},&quot;data&quot;:{&quot;uri&quot;:&quot;www.theworldcounts.com/challenges/planet-earth/state-of-the-planet/world-waste-facts&quot;},&quot;secure&quot;:false}],&quot;name&quot;:&quot;www.theworldcounts.com/challenges/planet-earth/state-of-the-planet/world-waste-fact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290</TotalTime>
  <Words>886</Words>
  <Application>Microsoft Office PowerPoint</Application>
  <PresentationFormat>On-screen Show (16:9)</PresentationFormat>
  <Paragraphs>191</Paragraphs>
  <Slides>30</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Oswald</vt:lpstr>
      <vt:lpstr>Söhne</vt:lpstr>
      <vt:lpstr>Segoe UI Light</vt:lpstr>
      <vt:lpstr>Work Sans</vt:lpstr>
      <vt:lpstr>PT Sans</vt:lpstr>
      <vt:lpstr>Fjalla One</vt:lpstr>
      <vt:lpstr>Roboto Condensed Light</vt:lpstr>
      <vt:lpstr>Roboto</vt:lpstr>
      <vt:lpstr>Garbage Management System by Slidesgo</vt:lpstr>
      <vt:lpstr>TrashIQ: WASTE MANAGEMENT</vt:lpstr>
      <vt:lpstr>OUR TEAM</vt:lpstr>
      <vt:lpstr>ABOUT THE</vt:lpstr>
      <vt:lpstr>- ANNIE LEONARD, PROPONENT OF SUSTAINABILITY</vt:lpstr>
      <vt:lpstr>INTRODUCTION &amp; APPROACH</vt:lpstr>
      <vt:lpstr>OUR ECO SYSTEM</vt:lpstr>
      <vt:lpstr>SYSTEM STRUCTURE  </vt:lpstr>
      <vt:lpstr>03</vt:lpstr>
      <vt:lpstr>Marketplace Org</vt:lpstr>
      <vt:lpstr>ROLES</vt:lpstr>
      <vt:lpstr>PRINCIPAL USER WORKFLOW </vt:lpstr>
      <vt:lpstr>RETAIL USER WORKFLOW </vt:lpstr>
      <vt:lpstr>WASTE COORDINATOR WORKFLOW </vt:lpstr>
      <vt:lpstr>WASTE COLLECTOR WORKFLOW </vt:lpstr>
      <vt:lpstr>WASTE SEGREGATOR WORKFLOW </vt:lpstr>
      <vt:lpstr>MARKET INTEGRATOR WORKFLOW </vt:lpstr>
      <vt:lpstr>WHOA!</vt:lpstr>
      <vt:lpstr>OUR UNIQUE FEATURES</vt:lpstr>
      <vt:lpstr>GREEN LIVING SOLUTION</vt:lpstr>
      <vt:lpstr>$150,000</vt:lpstr>
      <vt:lpstr>9h 55m 23s</vt:lpstr>
      <vt:lpstr>LIVE NUMBERS OF WASTE GENERATED AS WE SPEAK</vt:lpstr>
      <vt:lpstr>LET’S LOOK AT OUR ORG CHART</vt:lpstr>
      <vt:lpstr>UI SCREENSHOTS</vt:lpstr>
      <vt:lpstr>UI SCREENSHOTS</vt:lpstr>
      <vt:lpstr>TRADITIONAL VS OUR APPROACH</vt:lpstr>
      <vt:lpstr>Let’s Compare USA’s Recycling Performance</vt:lpstr>
      <vt:lpstr>TOP CONTRIBUTORS TO GLOBAL WASTE GENERATION </vt:lpstr>
      <vt:lpstr>FUTURE SCOPE</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TrashIQ: WASTE MANAGEMENT</dc:title>
  <dc:creator>Prarthana Shetty</dc:creator>
  <cp:lastModifiedBy>Prarthana Shetty</cp:lastModifiedBy>
  <cp:revision>19</cp:revision>
  <dcterms:modified xsi:type="dcterms:W3CDTF">2023-12-11T04:52:51Z</dcterms:modified>
</cp:coreProperties>
</file>